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75" r:id="rId4"/>
    <p:sldId id="274" r:id="rId5"/>
    <p:sldId id="257" r:id="rId6"/>
    <p:sldId id="258" r:id="rId7"/>
    <p:sldId id="271" r:id="rId8"/>
    <p:sldId id="260" r:id="rId9"/>
    <p:sldId id="264" r:id="rId10"/>
    <p:sldId id="261" r:id="rId11"/>
    <p:sldId id="262" r:id="rId12"/>
    <p:sldId id="263" r:id="rId13"/>
    <p:sldId id="265" r:id="rId14"/>
    <p:sldId id="266" r:id="rId15"/>
    <p:sldId id="269" r:id="rId16"/>
    <p:sldId id="270" r:id="rId17"/>
    <p:sldId id="272" r:id="rId18"/>
    <p:sldId id="27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8CC24-5865-45C6-AC4F-79A7FA4BC61A}" type="datetimeFigureOut">
              <a:rPr lang="en-US"/>
              <a:pPr>
                <a:defRPr/>
              </a:pPr>
              <a:t>2/11/2011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E6B42-4640-4AEF-B2E1-CFBB84561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6DA28-4E6D-4FDE-B151-22012D970984}" type="datetimeFigureOut">
              <a:rPr lang="en-US"/>
              <a:pPr>
                <a:defRPr/>
              </a:pPr>
              <a:t>2/11/2011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4C9A6-F82B-466E-AF20-2BBDC0201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71B4F-1206-4E44-939B-7ECB81B131CA}" type="datetimeFigureOut">
              <a:rPr lang="en-US"/>
              <a:pPr>
                <a:defRPr/>
              </a:pPr>
              <a:t>2/11/2011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67AE9-AD6E-40C5-BAD9-0F4CFEDCF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BCD3CC7-628F-444B-B609-C23C4C4EA470}" type="datetimeFigureOut">
              <a:rPr lang="en-US"/>
              <a:pPr>
                <a:defRPr/>
              </a:pPr>
              <a:t>2/11/2011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52BAD1-9809-4372-BA84-BF5B8FF72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E4777-46D1-467A-96CE-0662F5D9D188}" type="datetimeFigureOut">
              <a:rPr lang="en-US"/>
              <a:pPr>
                <a:defRPr/>
              </a:pPr>
              <a:t>2/11/2011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0649B-1E02-467A-9C48-3D5251161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C5FA4-9A8B-4B74-B9F7-D97CF37ACFCD}" type="datetimeFigureOut">
              <a:rPr lang="en-US"/>
              <a:pPr>
                <a:defRPr/>
              </a:pPr>
              <a:t>2/11/2011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4A28E-0394-47D6-901D-6F7B5BC90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1D691-E33C-4349-814C-281D0278D14B}" type="datetimeFigureOut">
              <a:rPr lang="en-US"/>
              <a:pPr>
                <a:defRPr/>
              </a:pPr>
              <a:t>2/11/2011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47010-80B5-43A7-A98D-77DD51180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5F86E84-C17E-4199-BDEE-C0B75FCCF786}" type="datetimeFigureOut">
              <a:rPr lang="en-US"/>
              <a:pPr>
                <a:defRPr/>
              </a:pPr>
              <a:t>2/11/2011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C65A3E2-4AB8-4A43-B7FF-889CBA9CF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81F42-01AA-4750-892D-73D40C28D4E3}" type="datetimeFigureOut">
              <a:rPr lang="en-US"/>
              <a:pPr>
                <a:defRPr/>
              </a:pPr>
              <a:t>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9B07C-CE67-4CA4-8AED-B610354F4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865B87-2D45-4FB9-AD79-48AEC86B433D}" type="datetimeFigureOut">
              <a:rPr lang="en-US"/>
              <a:pPr>
                <a:defRPr/>
              </a:pPr>
              <a:t>2/11/2011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F9F698D-9C3C-44CA-8908-3D8ADC399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2729F83-105B-4D6A-A4C9-A1F5E99645CE}" type="datetimeFigureOut">
              <a:rPr lang="en-US"/>
              <a:pPr>
                <a:defRPr/>
              </a:pPr>
              <a:t>2/11/2011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6FE6D23-256F-4EEF-9B74-FA995AD3A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02CEF09-5500-48B0-8354-8F74470F4FA2}" type="datetimeFigureOut">
              <a:rPr lang="en-US"/>
              <a:pPr>
                <a:defRPr/>
              </a:pPr>
              <a:t>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1838123-E595-423E-863B-E194FEEA4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07" r:id="rId4"/>
    <p:sldLayoutId id="2147483708" r:id="rId5"/>
    <p:sldLayoutId id="2147483715" r:id="rId6"/>
    <p:sldLayoutId id="2147483709" r:id="rId7"/>
    <p:sldLayoutId id="2147483716" r:id="rId8"/>
    <p:sldLayoutId id="2147483717" r:id="rId9"/>
    <p:sldLayoutId id="2147483710" r:id="rId10"/>
    <p:sldLayoutId id="21474837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hned@aibi.ph?subject=From%20Information%20To%20Transformatio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From Information To Transformation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2209800" y="5029200"/>
            <a:ext cx="655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Schoolbook" pitchFamily="18" charset="0"/>
              </a:rPr>
              <a:t>A puzzle that I and many others are attempting to solve…..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533400"/>
            <a:ext cx="2357456" cy="890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828800" y="3810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hlinkClick r:id="rId3"/>
              </a:rPr>
              <a:t>By John </a:t>
            </a:r>
            <a:r>
              <a:rPr lang="en-US" b="1" dirty="0" err="1" smtClean="0">
                <a:hlinkClick r:id="rId3"/>
              </a:rPr>
              <a:t>Edmiston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feel free to distribute this PowerPoint presentation unaltered to your ministry friends but it must not be sold in any way.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Ezra the Scribe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smtClean="0"/>
              <a:t>Read the Word</a:t>
            </a:r>
          </a:p>
          <a:p>
            <a:pPr eaLnBrk="1" hangingPunct="1"/>
            <a:r>
              <a:rPr lang="en-US" dirty="0" smtClean="0"/>
              <a:t>Translated the Word (into Aramaic etc)</a:t>
            </a:r>
          </a:p>
          <a:p>
            <a:pPr eaLnBrk="1" hangingPunct="1"/>
            <a:r>
              <a:rPr lang="en-US" dirty="0" smtClean="0"/>
              <a:t>Give the ‘sense” and context so people understand</a:t>
            </a:r>
          </a:p>
          <a:p>
            <a:pPr eaLnBrk="1" hangingPunct="1"/>
            <a:r>
              <a:rPr lang="en-US" dirty="0" smtClean="0"/>
              <a:t>Great rejoicing when people understood the Word</a:t>
            </a:r>
          </a:p>
          <a:p>
            <a:pPr eaLnBrk="1" hangingPunct="1"/>
            <a:r>
              <a:rPr lang="en-US" dirty="0" smtClean="0"/>
              <a:t>But it seems not to have effected a whole heap of actual change in their lives as a few chapters later Ezra was tearing his hair out!</a:t>
            </a:r>
          </a:p>
          <a:p>
            <a:pPr eaLnBrk="1" hangingPunct="1"/>
            <a:r>
              <a:rPr lang="en-US" dirty="0" smtClean="0"/>
              <a:t>This is what most good churches and online ministry is </a:t>
            </a:r>
            <a:r>
              <a:rPr lang="en-US" dirty="0" smtClean="0"/>
              <a:t>doing</a:t>
            </a:r>
          </a:p>
          <a:p>
            <a:pPr eaLnBrk="1" hangingPunct="1"/>
            <a:r>
              <a:rPr lang="en-US" dirty="0" smtClean="0"/>
              <a:t>It is good but it needs </a:t>
            </a:r>
            <a:r>
              <a:rPr lang="en-US" dirty="0" smtClean="0"/>
              <a:t>P</a:t>
            </a:r>
            <a:r>
              <a:rPr lang="en-US" dirty="0" smtClean="0"/>
              <a:t>entecost – opened spiritual senses (Acts 2:17,18;  Hebrews 5:4)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Prophets….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smtClean="0"/>
              <a:t>Proclamation</a:t>
            </a:r>
          </a:p>
          <a:p>
            <a:pPr eaLnBrk="1" hangingPunct="1"/>
            <a:r>
              <a:rPr lang="en-US" dirty="0" smtClean="0"/>
              <a:t>Illustration – object lessons, metaphors</a:t>
            </a:r>
          </a:p>
          <a:p>
            <a:pPr eaLnBrk="1" hangingPunct="1"/>
            <a:r>
              <a:rPr lang="en-US" dirty="0" smtClean="0"/>
              <a:t>Application – to the situation at hand</a:t>
            </a:r>
          </a:p>
          <a:p>
            <a:pPr eaLnBrk="1" hangingPunct="1"/>
            <a:r>
              <a:rPr lang="en-US" dirty="0" smtClean="0"/>
              <a:t>Demonstration – of God’s power in signs, wonders and </a:t>
            </a:r>
            <a:r>
              <a:rPr lang="en-US" dirty="0" smtClean="0"/>
              <a:t>miracles, opens the eyes of some…</a:t>
            </a:r>
            <a:endParaRPr lang="en-US" dirty="0" smtClean="0"/>
          </a:p>
          <a:p>
            <a:pPr eaLnBrk="1" hangingPunct="1"/>
            <a:r>
              <a:rPr lang="en-US" dirty="0" smtClean="0"/>
              <a:t>Much more effective, some repented and others got really angry….</a:t>
            </a:r>
          </a:p>
          <a:p>
            <a:pPr eaLnBrk="1" hangingPunct="1"/>
            <a:r>
              <a:rPr lang="en-US" dirty="0" smtClean="0"/>
              <a:t>How can we “hit home” with online ministry?</a:t>
            </a:r>
          </a:p>
          <a:p>
            <a:pPr eaLnBrk="1" hangingPunct="1"/>
            <a:r>
              <a:rPr lang="en-US" dirty="0" smtClean="0"/>
              <a:t>How can we touch the “hot button issues” in that culture, time and place?</a:t>
            </a:r>
          </a:p>
          <a:p>
            <a:pPr eaLnBrk="1" hangingPunct="1"/>
            <a:r>
              <a:rPr lang="en-US" dirty="0" smtClean="0"/>
              <a:t>How can we truly be God’s voice?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Jesus Christ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Proclamation of the Word</a:t>
            </a:r>
          </a:p>
          <a:p>
            <a:pPr eaLnBrk="1" hangingPunct="1"/>
            <a:r>
              <a:rPr lang="en-US" smtClean="0"/>
              <a:t>Healing, exorcism, personal ministry that directly changed individual lives</a:t>
            </a:r>
          </a:p>
          <a:p>
            <a:pPr eaLnBrk="1" hangingPunct="1"/>
            <a:r>
              <a:rPr lang="en-US" smtClean="0"/>
              <a:t>Raised up disciples, personal impartation</a:t>
            </a:r>
          </a:p>
          <a:p>
            <a:pPr eaLnBrk="1" hangingPunct="1"/>
            <a:r>
              <a:rPr lang="en-US" smtClean="0"/>
              <a:t>Challenged the prevailing worldviews</a:t>
            </a:r>
          </a:p>
          <a:p>
            <a:pPr eaLnBrk="1" hangingPunct="1"/>
            <a:r>
              <a:rPr lang="en-US" smtClean="0"/>
              <a:t>Incredible personal purity and sacrifice</a:t>
            </a:r>
          </a:p>
          <a:p>
            <a:pPr eaLnBrk="1" hangingPunct="1"/>
            <a:r>
              <a:rPr lang="en-US" smtClean="0"/>
              <a:t>Enormous presence of the Holy Spirit in power</a:t>
            </a:r>
          </a:p>
          <a:p>
            <a:pPr eaLnBrk="1" hangingPunct="1"/>
            <a:r>
              <a:rPr lang="en-US" smtClean="0"/>
              <a:t>The multitudes, the 120, the 70, the 12, the three</a:t>
            </a:r>
          </a:p>
          <a:p>
            <a:pPr eaLnBrk="1" hangingPunct="1"/>
            <a:r>
              <a:rPr lang="en-US" smtClean="0"/>
              <a:t>Internet can reach the multitudes easily</a:t>
            </a:r>
          </a:p>
          <a:p>
            <a:pPr eaLnBrk="1" hangingPunct="1"/>
            <a:r>
              <a:rPr lang="en-US" smtClean="0"/>
              <a:t>How can we create the 120, 70, 12 and the three?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Using The Internet To Ensure Transformation Of Disciples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Information:</a:t>
            </a:r>
            <a:r>
              <a:rPr lang="en-US" dirty="0" smtClean="0"/>
              <a:t> repositories, web pages, videos etc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Decision</a:t>
            </a:r>
            <a:r>
              <a:rPr lang="en-US" dirty="0" smtClean="0"/>
              <a:t> </a:t>
            </a:r>
            <a:r>
              <a:rPr lang="en-US" b="1" dirty="0" smtClean="0"/>
              <a:t>Areas:</a:t>
            </a:r>
            <a:r>
              <a:rPr lang="en-US" dirty="0" smtClean="0"/>
              <a:t>  </a:t>
            </a:r>
            <a:r>
              <a:rPr lang="en-US" dirty="0" err="1" smtClean="0"/>
              <a:t>e.g</a:t>
            </a:r>
            <a:r>
              <a:rPr lang="en-US" dirty="0" smtClean="0"/>
              <a:t> how to become a Christian, how to be baptized in the Holy Spirit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Follow-up</a:t>
            </a:r>
            <a:r>
              <a:rPr lang="en-US" dirty="0" smtClean="0"/>
              <a:t>:  email, I.M,  Skype, ‘helpdesk” type systems, Christian FAQ sites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How To </a:t>
            </a:r>
            <a:r>
              <a:rPr lang="en-US" dirty="0" smtClean="0"/>
              <a:t>:  Wikis </a:t>
            </a:r>
            <a:r>
              <a:rPr lang="en-US" dirty="0" err="1" smtClean="0"/>
              <a:t>e.g</a:t>
            </a:r>
            <a:r>
              <a:rPr lang="en-US" dirty="0" smtClean="0"/>
              <a:t> a Christian equivalent </a:t>
            </a:r>
            <a:r>
              <a:rPr lang="en-US" dirty="0" err="1" smtClean="0"/>
              <a:t>HowTo</a:t>
            </a:r>
            <a:r>
              <a:rPr lang="en-US" dirty="0" smtClean="0"/>
              <a:t> Wiki and various how-to YouTube videos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Demonstration:  </a:t>
            </a:r>
            <a:r>
              <a:rPr lang="en-US" dirty="0" smtClean="0"/>
              <a:t>videos of powerful meetings, evangelism, missions trips, etc.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Best Practices: </a:t>
            </a:r>
            <a:r>
              <a:rPr lang="en-US" dirty="0" smtClean="0"/>
              <a:t>shining examples of ministry and the means to contact them and ask for help.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Connections / Networks:  </a:t>
            </a:r>
            <a:r>
              <a:rPr lang="en-US" dirty="0" smtClean="0"/>
              <a:t>putting people in contact with each other, churches, ministries etc.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Using The Internet To Ensure Transformation Of Disciples - 2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b="1" smtClean="0"/>
              <a:t>Accountability: </a:t>
            </a:r>
            <a:r>
              <a:rPr lang="en-US" smtClean="0"/>
              <a:t>submission of forms, photos of outcomes, online tests, quizzes and exams. reports, accountability /partnering software</a:t>
            </a:r>
          </a:p>
          <a:p>
            <a:pPr eaLnBrk="1" hangingPunct="1"/>
            <a:r>
              <a:rPr lang="en-US" b="1" smtClean="0"/>
              <a:t>Collaboration:  </a:t>
            </a:r>
            <a:r>
              <a:rPr lang="en-US" smtClean="0"/>
              <a:t>numerous platforms from Google docs to e-groups, webinars, Skype etc.</a:t>
            </a:r>
          </a:p>
          <a:p>
            <a:pPr eaLnBrk="1" hangingPunct="1"/>
            <a:r>
              <a:rPr lang="en-US" b="1" smtClean="0"/>
              <a:t>Prayer: </a:t>
            </a:r>
            <a:r>
              <a:rPr lang="en-US" smtClean="0"/>
              <a:t>online prayer networks, audio and video prayers, prayer pages on FaceBook etc.</a:t>
            </a:r>
          </a:p>
          <a:p>
            <a:pPr eaLnBrk="1" hangingPunct="1"/>
            <a:r>
              <a:rPr lang="en-US" b="1" smtClean="0"/>
              <a:t>Counseling: </a:t>
            </a:r>
            <a:r>
              <a:rPr lang="en-US" smtClean="0"/>
              <a:t>Skype, I.M. , personal webinar, email, FB messaging etc</a:t>
            </a:r>
          </a:p>
          <a:p>
            <a:pPr eaLnBrk="1" hangingPunct="1"/>
            <a:r>
              <a:rPr lang="en-US" b="1" smtClean="0"/>
              <a:t>Online-Offline:  </a:t>
            </a:r>
            <a:r>
              <a:rPr lang="en-US" smtClean="0"/>
              <a:t>Develop the relationships online and put the information online!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Creating Experiences That Teach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001000" cy="4873625"/>
          </a:xfrm>
        </p:spPr>
        <p:txBody>
          <a:bodyPr/>
          <a:lstStyle/>
          <a:p>
            <a:pPr eaLnBrk="1" hangingPunct="1"/>
            <a:r>
              <a:rPr lang="en-US" smtClean="0"/>
              <a:t>Virtual worlds for immersion experiences</a:t>
            </a:r>
          </a:p>
          <a:p>
            <a:pPr eaLnBrk="1" hangingPunct="1"/>
            <a:r>
              <a:rPr lang="en-US" smtClean="0"/>
              <a:t>Create a “bot’ with common evangelistic objections to train personal evangelists.</a:t>
            </a:r>
          </a:p>
          <a:p>
            <a:pPr eaLnBrk="1" hangingPunct="1"/>
            <a:r>
              <a:rPr lang="en-US" smtClean="0"/>
              <a:t>Role playing situations: mission field, pastoral, counseling, life situations, actions and reactions</a:t>
            </a:r>
          </a:p>
          <a:p>
            <a:pPr eaLnBrk="1" hangingPunct="1"/>
            <a:r>
              <a:rPr lang="en-US" smtClean="0"/>
              <a:t>Missions exposure in chat rooms: visit atheist, Muslim, New Age, Jehovah Witness chat rooms prior to field visits so you can “know how they think” </a:t>
            </a:r>
          </a:p>
          <a:p>
            <a:pPr eaLnBrk="1" hangingPunct="1"/>
            <a:r>
              <a:rPr lang="en-US" smtClean="0"/>
              <a:t>Practice of certain spiritual gifts anonymously / voice chat / text chat to build confidence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Designing Tough Reflective Questions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People learn and change when they are forced to think deeply about a topic or to reflect on their own actions, reactions, habits and lifestyle in the light of God’s Word.</a:t>
            </a:r>
          </a:p>
          <a:p>
            <a:pPr eaLnBrk="1" hangingPunct="1"/>
            <a:r>
              <a:rPr lang="en-US" smtClean="0"/>
              <a:t>Create confidential online journaling experiences using probing questions</a:t>
            </a:r>
          </a:p>
          <a:p>
            <a:pPr eaLnBrk="1" hangingPunct="1"/>
            <a:r>
              <a:rPr lang="en-US" smtClean="0"/>
              <a:t>Use scenarios and get them to put themselves in the picture and write about their actions, reactions, thoughts and feelings</a:t>
            </a:r>
          </a:p>
          <a:p>
            <a:pPr eaLnBrk="1" hangingPunct="1"/>
            <a:r>
              <a:rPr lang="en-US" smtClean="0"/>
              <a:t>Create mind-stretching, world-view changing, culturally challenging examples, questions ad perceptions to grow faith in God.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Tackle Felt Needs / Real Life Situations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025"/>
          </a:xfrm>
        </p:spPr>
        <p:txBody>
          <a:bodyPr/>
          <a:lstStyle/>
          <a:p>
            <a:pPr eaLnBrk="1" hangingPunct="1"/>
            <a:r>
              <a:rPr lang="en-US" smtClean="0"/>
              <a:t>I learn the most when the problem I am trying to answer is “real to me” even if it is as simple as finding a printer driver or learning how to tie a bow tie before a formal dinner. </a:t>
            </a:r>
          </a:p>
          <a:p>
            <a:pPr eaLnBrk="1" hangingPunct="1"/>
            <a:r>
              <a:rPr lang="en-US" smtClean="0"/>
              <a:t>The Internet allows people with spiritual or personal problems to find a “how-to” solution e.g. “how to stop my kid from being a bully”.</a:t>
            </a:r>
          </a:p>
          <a:p>
            <a:pPr eaLnBrk="1" hangingPunct="1"/>
            <a:r>
              <a:rPr lang="en-US" smtClean="0"/>
              <a:t>At this point spiritual information may be readily received (e.g. Does your child know Jesus as his/her friend?). When this is an answer to a real, felt need it is far more likely to be acted upon.</a:t>
            </a:r>
          </a:p>
          <a:p>
            <a:pPr eaLnBrk="1" hangingPunct="1"/>
            <a:r>
              <a:rPr lang="en-US" smtClean="0"/>
              <a:t>Design ministry websites etc around real felt needs and problems not just theological  concepts.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Technology-In-Mission is about transformational Christian ministry not just about providing lots of information</a:t>
            </a:r>
          </a:p>
          <a:p>
            <a:r>
              <a:rPr lang="en-US" dirty="0" smtClean="0"/>
              <a:t>We need prayer, intercession, spiritual receptivity to be created in the hearts of the readers.</a:t>
            </a:r>
          </a:p>
          <a:p>
            <a:r>
              <a:rPr lang="en-US" dirty="0" smtClean="0"/>
              <a:t>We need creative ways of making people interact, think, and encounter Christ online with high-quality, culturally-appropriate resources.</a:t>
            </a:r>
          </a:p>
          <a:p>
            <a:r>
              <a:rPr lang="en-US" dirty="0" smtClean="0"/>
              <a:t>We need to ask tough questions about our Internet ministry outcomes</a:t>
            </a:r>
          </a:p>
          <a:p>
            <a:r>
              <a:rPr lang="en-US" dirty="0" smtClean="0"/>
              <a:t>Yet we also need to be confident that the Lord can do great things through Technology-In-Mission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Los Angeles Area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Los Angeles area has seen some great revivals – Azusa St, the launch of Billy Graham, Calvary Chapel, Vineyard, etc.</a:t>
            </a:r>
          </a:p>
          <a:p>
            <a:r>
              <a:rPr lang="en-US" dirty="0" smtClean="0"/>
              <a:t>Has great seminaries, TV, radio, publication of Christian material, numerous churches</a:t>
            </a:r>
          </a:p>
          <a:p>
            <a:r>
              <a:rPr lang="en-US" dirty="0" smtClean="0"/>
              <a:t>Has over 1 million people claiming to be evangelical bible  believing Christians</a:t>
            </a:r>
          </a:p>
          <a:p>
            <a:r>
              <a:rPr lang="en-US" dirty="0" smtClean="0"/>
              <a:t>Yet  is the spiritual equivalent of Sodom &amp; Gomorrah with </a:t>
            </a:r>
            <a:r>
              <a:rPr lang="en-US" dirty="0" smtClean="0"/>
              <a:t>an often </a:t>
            </a:r>
            <a:r>
              <a:rPr lang="en-US" dirty="0" smtClean="0"/>
              <a:t>compromised, weak and unholy form of evangelicalism.</a:t>
            </a:r>
          </a:p>
          <a:p>
            <a:r>
              <a:rPr lang="en-US" dirty="0" smtClean="0"/>
              <a:t>Information does not automatically produce transformation!!!!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Deluge…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I give you a 2 TB hard drive full of bible teaching will you become the next Apostle Paul?</a:t>
            </a:r>
          </a:p>
          <a:p>
            <a:r>
              <a:rPr lang="en-US" dirty="0" smtClean="0"/>
              <a:t>Hooking up Africa to high-speed Internet and blasting it with Christian videos may change some people but will leave many others unaltered.</a:t>
            </a:r>
          </a:p>
          <a:p>
            <a:r>
              <a:rPr lang="en-US" dirty="0" smtClean="0"/>
              <a:t>Jerusalem in Christ’s day was full of scribes, Pharisees, and teachers of the law who instructed people all the time – yet they were often unbelieving, wicked and hateful!</a:t>
            </a:r>
          </a:p>
          <a:p>
            <a:r>
              <a:rPr lang="en-US" dirty="0" smtClean="0"/>
              <a:t>As well as information we need spiritual eyes and ears to be opened by prayer and intercession!</a:t>
            </a:r>
          </a:p>
          <a:p>
            <a:r>
              <a:rPr lang="en-US" dirty="0" smtClean="0"/>
              <a:t>Internet Ministers + Intercessors = Results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soils &amp;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parable of the </a:t>
            </a:r>
            <a:r>
              <a:rPr lang="en-US" dirty="0" err="1" smtClean="0"/>
              <a:t>Sower</a:t>
            </a:r>
            <a:r>
              <a:rPr lang="en-US" dirty="0" smtClean="0"/>
              <a:t> tells us of the 4 soils – hard, shallow, choked, and fruitful. </a:t>
            </a:r>
          </a:p>
          <a:p>
            <a:r>
              <a:rPr lang="en-US" dirty="0" smtClean="0"/>
              <a:t>Hard soil is broken up by prayer</a:t>
            </a:r>
          </a:p>
          <a:p>
            <a:r>
              <a:rPr lang="en-US" dirty="0" smtClean="0"/>
              <a:t>Shallow believers taught to pray can become deep</a:t>
            </a:r>
          </a:p>
          <a:p>
            <a:r>
              <a:rPr lang="en-US" dirty="0" smtClean="0"/>
              <a:t>Anxious, worldly believers taught to trust and pray and believe can eventually become fruitful</a:t>
            </a:r>
          </a:p>
          <a:p>
            <a:r>
              <a:rPr lang="en-US" dirty="0" smtClean="0"/>
              <a:t>Fruitful people are soaked in prayer and fruitful life practices</a:t>
            </a:r>
          </a:p>
          <a:p>
            <a:r>
              <a:rPr lang="en-US" dirty="0" smtClean="0"/>
              <a:t>What are some of the “fruitful practices” for technology-based ministry?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Some Questions…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The Internet allows us to pump out vast amounts of information but how do we know that we are ACTUALLY changing lives?</a:t>
            </a:r>
          </a:p>
          <a:p>
            <a:pPr eaLnBrk="1" hangingPunct="1"/>
            <a:r>
              <a:rPr lang="en-US" smtClean="0"/>
              <a:t>Are we “making disciples”?</a:t>
            </a:r>
          </a:p>
          <a:p>
            <a:pPr eaLnBrk="1" hangingPunct="1"/>
            <a:r>
              <a:rPr lang="en-US" smtClean="0"/>
              <a:t>Can we make disciples online?</a:t>
            </a:r>
          </a:p>
          <a:p>
            <a:pPr eaLnBrk="1" hangingPunct="1"/>
            <a:r>
              <a:rPr lang="en-US" smtClean="0"/>
              <a:t>If we can make disciples how can we ensure that this is effective and transformational?</a:t>
            </a:r>
          </a:p>
          <a:p>
            <a:pPr eaLnBrk="1" hangingPunct="1"/>
            <a:r>
              <a:rPr lang="en-US" smtClean="0"/>
              <a:t>How much Internet ministry is somewhat irresponsible? Are we counting “unique visitors” or “indicated decisions for Christ” as actually changed lives?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internet Illusion…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025"/>
          </a:xfrm>
        </p:spPr>
        <p:txBody>
          <a:bodyPr/>
          <a:lstStyle/>
          <a:p>
            <a:pPr eaLnBrk="1" hangingPunct="1"/>
            <a:r>
              <a:rPr lang="en-US" smtClean="0"/>
              <a:t>You can get saved online</a:t>
            </a:r>
          </a:p>
          <a:p>
            <a:pPr eaLnBrk="1" hangingPunct="1"/>
            <a:r>
              <a:rPr lang="en-US" smtClean="0"/>
              <a:t>You can get discipled online via Skype</a:t>
            </a:r>
          </a:p>
          <a:p>
            <a:pPr eaLnBrk="1" hangingPunct="1"/>
            <a:r>
              <a:rPr lang="en-US" smtClean="0"/>
              <a:t>Go to church online &amp; find great sermons online</a:t>
            </a:r>
          </a:p>
          <a:p>
            <a:pPr eaLnBrk="1" hangingPunct="1"/>
            <a:r>
              <a:rPr lang="en-US" smtClean="0"/>
              <a:t>Study and do your theological degree online</a:t>
            </a:r>
          </a:p>
          <a:p>
            <a:pPr eaLnBrk="1" hangingPunct="1"/>
            <a:r>
              <a:rPr lang="en-US" smtClean="0"/>
              <a:t>Meet a Christian wife/husband online</a:t>
            </a:r>
          </a:p>
          <a:p>
            <a:pPr eaLnBrk="1" hangingPunct="1"/>
            <a:r>
              <a:rPr lang="en-US" smtClean="0"/>
              <a:t>Get ordained online and become a Reverend</a:t>
            </a:r>
          </a:p>
          <a:p>
            <a:pPr eaLnBrk="1" hangingPunct="1"/>
            <a:r>
              <a:rPr lang="en-US" smtClean="0"/>
              <a:t>Start an online ministry &amp; get 501c3 status for it</a:t>
            </a:r>
          </a:p>
          <a:p>
            <a:pPr eaLnBrk="1" hangingPunct="1"/>
            <a:r>
              <a:rPr lang="en-US" smtClean="0"/>
              <a:t>Write a print-on-demand book and also get it on Kindle and become famous….</a:t>
            </a:r>
          </a:p>
          <a:p>
            <a:pPr eaLnBrk="1" hangingPunct="1"/>
            <a:r>
              <a:rPr lang="en-US" smtClean="0"/>
              <a:t>Send money to orphans in Africa by Paypal and</a:t>
            </a:r>
          </a:p>
          <a:p>
            <a:pPr eaLnBrk="1" hangingPunct="1"/>
            <a:r>
              <a:rPr lang="en-US" smtClean="0"/>
              <a:t>Have an online bible college and issue diplomas</a:t>
            </a:r>
          </a:p>
          <a:p>
            <a:pPr eaLnBrk="1" hangingPunct="1"/>
            <a:r>
              <a:rPr lang="en-US" b="1" smtClean="0"/>
              <a:t>Without ever going to a local church.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Some Obvious Problems…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smtClean="0"/>
              <a:t>Baptism, Lord’s Supper, Laying on of hands…</a:t>
            </a:r>
          </a:p>
          <a:p>
            <a:pPr eaLnBrk="1" hangingPunct="1"/>
            <a:r>
              <a:rPr lang="en-US" dirty="0" smtClean="0"/>
              <a:t>The 23 one-another commands: love one another, encourage one another, share with one another, pray for one another, exhort one another etc require a living community that interacts face-to-face</a:t>
            </a:r>
          </a:p>
          <a:p>
            <a:pPr eaLnBrk="1" hangingPunct="1"/>
            <a:r>
              <a:rPr lang="en-US" dirty="0" smtClean="0"/>
              <a:t>People can hide, fake and deceive online and assume false identities to evade accountability</a:t>
            </a:r>
          </a:p>
          <a:p>
            <a:pPr eaLnBrk="1" hangingPunct="1"/>
            <a:r>
              <a:rPr lang="en-US" dirty="0" smtClean="0"/>
              <a:t>People can readily terminate any discipleship relationship as soon as it becomes personal or uncomfortable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How can we ENSURE transformation?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Is It for Real?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smtClean="0"/>
              <a:t>Is it “just information” or is it genuine “transformation” into the image of Jesus Christ?</a:t>
            </a:r>
          </a:p>
          <a:p>
            <a:pPr eaLnBrk="1" hangingPunct="1"/>
            <a:r>
              <a:rPr lang="en-US" dirty="0" smtClean="0"/>
              <a:t>For the Kingdom of God is not just in words but in power…. (1 Corinthians 4:20)</a:t>
            </a:r>
          </a:p>
          <a:p>
            <a:pPr eaLnBrk="1" hangingPunct="1"/>
            <a:r>
              <a:rPr lang="en-US" dirty="0" smtClean="0"/>
              <a:t>Is an online ordination a “real” ordination?</a:t>
            </a:r>
          </a:p>
          <a:p>
            <a:pPr eaLnBrk="1" hangingPunct="1"/>
            <a:r>
              <a:rPr lang="en-US" dirty="0" smtClean="0"/>
              <a:t>Yet an online romance can </a:t>
            </a:r>
            <a:r>
              <a:rPr lang="en-US" dirty="0" smtClean="0"/>
              <a:t>genuinely result </a:t>
            </a:r>
            <a:r>
              <a:rPr lang="en-US" dirty="0" smtClean="0"/>
              <a:t>in a real </a:t>
            </a:r>
            <a:r>
              <a:rPr lang="en-US" dirty="0" smtClean="0"/>
              <a:t>marriage</a:t>
            </a:r>
            <a:r>
              <a:rPr lang="en-US" dirty="0" smtClean="0"/>
              <a:t>.  Online can work in the real world!</a:t>
            </a:r>
            <a:endParaRPr lang="en-US" dirty="0" smtClean="0"/>
          </a:p>
          <a:p>
            <a:pPr eaLnBrk="1" hangingPunct="1"/>
            <a:r>
              <a:rPr lang="en-US" dirty="0" smtClean="0"/>
              <a:t>People are genuinely transformed by deep online relationships.</a:t>
            </a:r>
          </a:p>
          <a:p>
            <a:pPr eaLnBrk="1" hangingPunct="1"/>
            <a:r>
              <a:rPr lang="en-US" dirty="0" smtClean="0"/>
              <a:t>People are genuinely educated online and get perfectly useful degrees online – so it can work… but how do we make it work so much better?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From Repositories To revolutions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2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The </a:t>
            </a:r>
            <a:r>
              <a:rPr lang="en-US" b="1" dirty="0" smtClean="0"/>
              <a:t>resource repository </a:t>
            </a:r>
            <a:r>
              <a:rPr lang="en-US" dirty="0" smtClean="0"/>
              <a:t>all </a:t>
            </a:r>
            <a:r>
              <a:rPr lang="en-US" dirty="0" smtClean="0"/>
              <a:t>the information in one place, terabytes of contextualized resources in every language..but will it transform anyone at all….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The </a:t>
            </a:r>
            <a:r>
              <a:rPr lang="en-US" b="1" dirty="0" smtClean="0"/>
              <a:t>revolutionary </a:t>
            </a:r>
            <a:r>
              <a:rPr lang="en-US" dirty="0" smtClean="0"/>
              <a:t>– men and women set on fire with the Holy Spirit, set apart and sanctified for ministry but often untrained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The </a:t>
            </a:r>
            <a:r>
              <a:rPr lang="en-US" b="1" dirty="0" smtClean="0"/>
              <a:t>revolution</a:t>
            </a:r>
            <a:r>
              <a:rPr lang="en-US" dirty="0" smtClean="0"/>
              <a:t> – when the revolutionary is resourced by the repository in a way that is transformational to the culture so that one revolutionary is easily able to replicate his or her life in other lives.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Ezra’s “repository” that he assembled was the Old Testament which has changed many lives when put into the hands of revolutionaries!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901</TotalTime>
  <Words>1612</Words>
  <Application>Microsoft Office PowerPoint</Application>
  <PresentationFormat>On-screen Show (4:3)</PresentationFormat>
  <Paragraphs>122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From Information To Transformation </vt:lpstr>
      <vt:lpstr>The Los Angeles Area Paradox</vt:lpstr>
      <vt:lpstr>The Deluge…</vt:lpstr>
      <vt:lpstr>4 soils &amp; Prayer</vt:lpstr>
      <vt:lpstr>Some Questions…</vt:lpstr>
      <vt:lpstr>The internet Illusion…</vt:lpstr>
      <vt:lpstr>Some Obvious Problems…</vt:lpstr>
      <vt:lpstr>Is It for Real?</vt:lpstr>
      <vt:lpstr>From Repositories To revolutions</vt:lpstr>
      <vt:lpstr>Ezra the Scribe</vt:lpstr>
      <vt:lpstr>The Prophets….</vt:lpstr>
      <vt:lpstr>Jesus Christ</vt:lpstr>
      <vt:lpstr>Using The Internet To Ensure Transformation Of Disciples</vt:lpstr>
      <vt:lpstr>Using The Internet To Ensure Transformation Of Disciples - 2</vt:lpstr>
      <vt:lpstr>Creating Experiences That Teach</vt:lpstr>
      <vt:lpstr>Designing Tough Reflective Questions</vt:lpstr>
      <vt:lpstr>Tackle Felt Needs / Real Life Situations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Information To Transformation</dc:title>
  <dc:creator>John Edmiston</dc:creator>
  <cp:lastModifiedBy>John Edmiston</cp:lastModifiedBy>
  <cp:revision>67</cp:revision>
  <dcterms:created xsi:type="dcterms:W3CDTF">2011-01-31T22:54:10Z</dcterms:created>
  <dcterms:modified xsi:type="dcterms:W3CDTF">2011-02-11T20:47:55Z</dcterms:modified>
</cp:coreProperties>
</file>