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4" r:id="rId3"/>
    <p:sldMasterId id="2147483726" r:id="rId4"/>
    <p:sldMasterId id="2147483738" r:id="rId5"/>
    <p:sldMasterId id="2147483750" r:id="rId6"/>
    <p:sldMasterId id="2147483762" r:id="rId7"/>
    <p:sldMasterId id="2147483774" r:id="rId8"/>
  </p:sldMasterIdLst>
  <p:notesMasterIdLst>
    <p:notesMasterId r:id="rId39"/>
  </p:notesMasterIdLst>
  <p:sldIdLst>
    <p:sldId id="256" r:id="rId9"/>
    <p:sldId id="267" r:id="rId10"/>
    <p:sldId id="283" r:id="rId11"/>
    <p:sldId id="257" r:id="rId12"/>
    <p:sldId id="261" r:id="rId13"/>
    <p:sldId id="262" r:id="rId14"/>
    <p:sldId id="258" r:id="rId15"/>
    <p:sldId id="259" r:id="rId16"/>
    <p:sldId id="260" r:id="rId17"/>
    <p:sldId id="266" r:id="rId18"/>
    <p:sldId id="263" r:id="rId19"/>
    <p:sldId id="268" r:id="rId20"/>
    <p:sldId id="264" r:id="rId21"/>
    <p:sldId id="280" r:id="rId22"/>
    <p:sldId id="270" r:id="rId23"/>
    <p:sldId id="269" r:id="rId24"/>
    <p:sldId id="265" r:id="rId25"/>
    <p:sldId id="271" r:id="rId26"/>
    <p:sldId id="272" r:id="rId27"/>
    <p:sldId id="273" r:id="rId28"/>
    <p:sldId id="274" r:id="rId29"/>
    <p:sldId id="275" r:id="rId30"/>
    <p:sldId id="276" r:id="rId31"/>
    <p:sldId id="278" r:id="rId32"/>
    <p:sldId id="279" r:id="rId33"/>
    <p:sldId id="281" r:id="rId34"/>
    <p:sldId id="282" r:id="rId35"/>
    <p:sldId id="284" r:id="rId36"/>
    <p:sldId id="285" r:id="rId37"/>
    <p:sldId id="28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5318E-3C1A-4A62-852D-1FB7A36C5CD9}" type="datetimeFigureOut">
              <a:rPr lang="en-US" smtClean="0"/>
              <a:pPr/>
              <a:t>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73EAD-F827-4B1B-A462-F5635BAB3E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73EAD-F827-4B1B-A462-F5635BAB3E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3429000"/>
            <a:ext cx="4953000" cy="1447800"/>
          </a:xfrm>
        </p:spPr>
        <p:txBody>
          <a:bodyPr/>
          <a:lstStyle>
            <a:lvl1pPr>
              <a:defRPr sz="4800">
                <a:solidFill>
                  <a:schemeClr val="bg1"/>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533400" y="5105400"/>
            <a:ext cx="4953000" cy="609600"/>
          </a:xfrm>
        </p:spPr>
        <p:txBody>
          <a:bodyPr/>
          <a:lstStyle>
            <a:lvl1pPr marL="0" indent="0">
              <a:buFontTx/>
              <a:buNone/>
              <a:defRPr b="1"/>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09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685800"/>
            <a:ext cx="1428750" cy="5486400"/>
          </a:xfrm>
        </p:spPr>
        <p:txBody>
          <a:bodyPr vert="eaVert"/>
          <a:lstStyle>
            <a:lvl1pPr>
              <a:defRPr>
                <a:solidFill>
                  <a:schemeClr val="tx1">
                    <a:lumMod val="95000"/>
                    <a:lumOff val="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4133850" cy="5486400"/>
          </a:xfrm>
        </p:spPr>
        <p:txBody>
          <a:bodyPr vert="eaVert"/>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pSp>
        <p:nvGrpSpPr>
          <p:cNvPr id="2" name="Gruppe 12"/>
          <p:cNvGrpSpPr/>
          <p:nvPr/>
        </p:nvGrpSpPr>
        <p:grpSpPr>
          <a:xfrm>
            <a:off x="0" y="793659"/>
            <a:ext cx="9144000" cy="1178016"/>
            <a:chOff x="0" y="793659"/>
            <a:chExt cx="9144000" cy="1178016"/>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801699"/>
              <a:ext cx="9144000" cy="11684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7" name="Billede 3" descr="dreamstime_www_world.jpg"/>
            <p:cNvPicPr>
              <a:picLocks noChangeAspect="1"/>
            </p:cNvPicPr>
            <p:nvPr/>
          </p:nvPicPr>
          <p:blipFill>
            <a:blip r:embed="rId2" cstate="print"/>
            <a:stretch>
              <a:fillRect/>
            </a:stretch>
          </p:blipFill>
          <p:spPr>
            <a:xfrm>
              <a:off x="7584000" y="793659"/>
              <a:ext cx="1560000" cy="1178016"/>
            </a:xfrm>
            <a:prstGeom prst="rect">
              <a:avLst/>
            </a:prstGeom>
          </p:spPr>
        </p:pic>
      </p:grpSp>
      <p:sp>
        <p:nvSpPr>
          <p:cNvPr id="3" name="Pladsholder til indhold 2"/>
          <p:cNvSpPr>
            <a:spLocks noGrp="1"/>
          </p:cNvSpPr>
          <p:nvPr>
            <p:ph idx="1"/>
          </p:nvPr>
        </p:nvSpPr>
        <p:spPr>
          <a:xfrm>
            <a:off x="457200" y="2327275"/>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endParaRPr lang="fr-FR"/>
          </a:p>
        </p:txBody>
      </p:sp>
      <p:sp>
        <p:nvSpPr>
          <p:cNvPr id="9"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snitsoverskrift">
    <p:spTree>
      <p:nvGrpSpPr>
        <p:cNvPr id="1" name=""/>
        <p:cNvGrpSpPr/>
        <p:nvPr/>
      </p:nvGrpSpPr>
      <p:grpSpPr>
        <a:xfrm>
          <a:off x="0" y="0"/>
          <a:ext cx="0" cy="0"/>
          <a:chOff x="0" y="0"/>
          <a:chExt cx="0" cy="0"/>
        </a:xfrm>
      </p:grpSpPr>
      <p:sp>
        <p:nvSpPr>
          <p:cNvPr id="5" name="Kombinationstegning 1"/>
          <p:cNvSpPr/>
          <p:nvPr/>
        </p:nvSpPr>
        <p:spPr>
          <a:xfrm rot="10800000" flipH="1">
            <a:off x="-101600" y="-12700"/>
            <a:ext cx="9321800"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endParaRPr lang="fr-FR"/>
          </a:p>
        </p:txBody>
      </p:sp>
      <p:sp>
        <p:nvSpPr>
          <p:cNvPr id="7"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fr-F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AC06F01-C36B-4C2B-9C17-479771BB7410}" type="slidenum">
              <a:rPr lang="fr-FR" smtClean="0"/>
              <a:pPr>
                <a:defRPr/>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4EE2958-4C1C-48C0-A3E8-F107B020D73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A"/>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4EE2958-4C1C-48C0-A3E8-F107B020D73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95338"/>
            <a:ext cx="9144000" cy="1230312"/>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6" name="Billede 3" descr="dreamstime_www_world.jpg"/>
          <p:cNvPicPr>
            <a:picLocks noChangeAspect="1"/>
          </p:cNvPicPr>
          <p:nvPr userDrawn="1"/>
        </p:nvPicPr>
        <p:blipFill>
          <a:blip r:embed="rId2" cstate="print"/>
          <a:srcRect/>
          <a:stretch>
            <a:fillRect/>
          </a:stretch>
        </p:blipFill>
        <p:spPr bwMode="auto">
          <a:xfrm>
            <a:off x="7583488" y="793750"/>
            <a:ext cx="1560512" cy="1254125"/>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cs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0"/>
            <a:ext cx="5369560" cy="441959"/>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footnote</a:t>
            </a:r>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a:buFont typeface="Calibri" pitchFamily="34" charset="0"/>
                <a:buAutoNum type="arabicPeriod"/>
                <a:defRPr/>
              </a:pPr>
              <a:endParaRPr lang="en-US" sz="1600" b="1" noProof="1">
                <a:solidFill>
                  <a:srgbClr val="FFFFFF"/>
                </a:solidFill>
                <a:latin typeface="Arial" pitchFamily="34" charset="0"/>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rgbClr val="227088"/>
              </a:solidFill>
              <a:miter lim="800000"/>
              <a:headEnd/>
              <a:tailEnd/>
            </a:ln>
            <a:effectLst>
              <a:outerShdw blurRad="63500" dist="23000" dir="5400000" rotWithShape="0">
                <a:srgbClr val="000000">
                  <a:alpha val="34998"/>
                </a:srgbClr>
              </a:outerShdw>
            </a:effectLst>
          </p:spPr>
          <p:txBody>
            <a:bodyPr anchor="ctr"/>
            <a:lstStyle/>
            <a:p>
              <a:pPr indent="-342900" algn="ctr" defTabSz="914400">
                <a:buFont typeface="Calibri" pitchFamily="34" charset="0"/>
                <a:buAutoNum type="arabicPeriod"/>
                <a:defRPr/>
              </a:pPr>
              <a:endParaRPr lang="en-US" sz="1400" b="1" noProof="1">
                <a:solidFill>
                  <a:srgbClr val="FFFFFF"/>
                </a:solidFill>
                <a:latin typeface="Arial" pitchFamily="34" charset="0"/>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cs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457EA11-EFDF-4DA3-B842-761A59241922}" type="datetime1">
              <a:rPr lang="da-DK"/>
              <a:pPr>
                <a:defRPr/>
              </a:pPr>
              <a:t>04-11-2012</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FB08011-03CC-44B8-B792-7FED9D078C58}" type="slidenum">
              <a:rPr lang="da-DK"/>
              <a:pPr>
                <a:defRPr/>
              </a:pPr>
              <a:t>‹#›</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1214C2A-8C27-4E40-8DA1-488D350203AD}" type="datetime1">
              <a:rPr lang="da-DK"/>
              <a:pPr>
                <a:defRPr/>
              </a:pPr>
              <a:t>04-11-2012</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91C4F11-C667-4DBB-9AEB-30944A877E1C}" type="slidenum">
              <a:rPr lang="da-DK"/>
              <a:pPr>
                <a:defRPr/>
              </a:pPr>
              <a:t>‹#›</a:t>
            </a:fld>
            <a:endParaRPr lang="da-DK"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C0CA15C-7AC8-45FB-95A7-53A1895E1590}" type="datetime1">
              <a:rPr lang="da-DK"/>
              <a:pPr>
                <a:defRPr/>
              </a:pPr>
              <a:t>04-11-2012</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6470AF8-ED16-43A4-8C07-2F99234B8D62}" type="slidenum">
              <a:rPr lang="da-DK"/>
              <a:pPr>
                <a:defRPr/>
              </a:pPr>
              <a:t>‹#›</a:t>
            </a:fld>
            <a:endParaRPr lang="da-DK"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D97D85A-57EA-4997-BC98-5DEE90311358}" type="datetime1">
              <a:rPr lang="da-DK"/>
              <a:pPr>
                <a:defRPr/>
              </a:pPr>
              <a:t>04-11-2012</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2EB0010-9142-4656-9026-5E3F937809F4}" type="slidenum">
              <a:rPr lang="da-DK"/>
              <a:pPr>
                <a:defRPr/>
              </a:pPr>
              <a:t>‹#›</a:t>
            </a:fld>
            <a:endParaRPr lang="da-DK"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164FA15-2FEB-44DB-99FE-4D1610CA0471}" type="datetime1">
              <a:rPr lang="da-DK"/>
              <a:pPr>
                <a:defRPr/>
              </a:pPr>
              <a:t>04-11-2012</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5484986-DC53-4F95-90D3-4ED83E76E83A}" type="slidenum">
              <a:rPr lang="da-DK"/>
              <a:pPr>
                <a:defRPr/>
              </a:pPr>
              <a:t>‹#›</a:t>
            </a:fld>
            <a:endParaRPr lang="da-DK"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C1A035BE-EB24-4F69-8971-876CA831348F}" type="datetime1">
              <a:rPr lang="da-DK"/>
              <a:pPr>
                <a:defRPr/>
              </a:pPr>
              <a:t>04-11-2012</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5C199B9-8DFB-4DF6-8891-4E2F409AB5E4}" type="slidenum">
              <a:rPr lang="da-DK"/>
              <a:pPr>
                <a:defRPr/>
              </a:pPr>
              <a:t>‹#›</a:t>
            </a:fld>
            <a:endParaRPr lang="da-DK"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1A84D93-4EA4-4835-B902-846D4C7EFCBD}" type="datetime1">
              <a:rPr lang="da-DK"/>
              <a:pPr>
                <a:defRPr/>
              </a:pPr>
              <a:t>04-11-2012</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91785C5-A3AF-4053-A350-AD41AFC4A812}" type="slidenum">
              <a:rPr lang="da-DK"/>
              <a:pPr>
                <a:defRPr/>
              </a:pPr>
              <a:t>‹#›</a:t>
            </a:fld>
            <a:endParaRPr lang="da-DK"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0D4E843-3A2B-44B0-AE40-616A0A7C3839}" type="datetime1">
              <a:rPr lang="da-DK"/>
              <a:pPr>
                <a:defRPr/>
              </a:pPr>
              <a:t>04-11-2012</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78FEC7B-3AA6-46D5-A3F4-BB9C6352F0C3}" type="slidenum">
              <a:rPr lang="da-DK"/>
              <a:pPr>
                <a:defRPr/>
              </a:pPr>
              <a:t>‹#›</a:t>
            </a:fld>
            <a:endParaRPr lang="da-DK"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8720EF05-EF68-436E-BEBB-E342A23CBA80}" type="slidenum">
              <a:rPr lang="en-MY"/>
              <a:pPr/>
              <a:t>‹#›</a:t>
            </a:fld>
            <a:endParaRPr lang="en-MY"/>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2971ADE-4FAA-49AC-ADE0-9E5A31215B88}" type="slidenum">
              <a:rPr lang="en-MY"/>
              <a:pPr/>
              <a:t>‹#›</a:t>
            </a:fld>
            <a:endParaRPr lang="en-MY"/>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A70799B9-9435-4B2E-869A-932CDEE05977}" type="slidenum">
              <a:rPr lang="en-MY"/>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57387"/>
            <a:ext cx="7772400" cy="1362075"/>
          </a:xfrm>
        </p:spPr>
        <p:txBody>
          <a:bodyPr anchor="t"/>
          <a:lstStyle>
            <a:lvl1pPr algn="l">
              <a:defRPr sz="4000" b="1" cap="all">
                <a:solidFill>
                  <a:schemeClr val="accent6">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457200"/>
            <a:ext cx="7772400" cy="1500187"/>
          </a:xfrm>
        </p:spPr>
        <p:txBody>
          <a:bodyPr anchor="b"/>
          <a:lstStyle>
            <a:lvl1pPr marL="0" indent="0">
              <a:buNone/>
              <a:defRPr sz="2000">
                <a:solidFill>
                  <a:schemeClr val="accent6">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381000" y="4419600"/>
            <a:ext cx="26670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3200400" y="4419600"/>
            <a:ext cx="26670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8B24287-6643-4D43-8B40-6E444A89B482}" type="slidenum">
              <a:rPr lang="en-MY"/>
              <a:pPr/>
              <a:t>‹#›</a:t>
            </a:fld>
            <a:endParaRPr lang="en-MY"/>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18CB27CE-4DFB-4B76-A7CB-2920F33C4810}" type="slidenum">
              <a:rPr lang="en-MY"/>
              <a:pPr/>
              <a:t>‹#›</a:t>
            </a:fld>
            <a:endParaRPr lang="en-MY"/>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1BD90942-EF90-4360-BA7A-9F674DE094FC}" type="slidenum">
              <a:rPr lang="en-MY"/>
              <a:pPr/>
              <a:t>‹#›</a:t>
            </a:fld>
            <a:endParaRPr lang="en-MY"/>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D75A28F4-6D6C-444A-8DEB-00FDC4B1B4D5}" type="slidenum">
              <a:rPr lang="en-MY"/>
              <a:pPr/>
              <a:t>‹#›</a:t>
            </a:fld>
            <a:endParaRPr lang="en-MY"/>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89714D9C-67B5-4EB9-B246-563D3D96E6A9}" type="slidenum">
              <a:rPr lang="en-MY"/>
              <a:pPr/>
              <a:t>‹#›</a:t>
            </a:fld>
            <a:endParaRPr lang="en-MY"/>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D3E250A7-BCD6-4376-A50F-E968C02406B8}" type="slidenum">
              <a:rPr lang="en-MY"/>
              <a:pPr/>
              <a:t>‹#›</a:t>
            </a:fld>
            <a:endParaRPr lang="en-MY"/>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6E48E341-8E36-49B0-9828-BD793AB84E66}" type="slidenum">
              <a:rPr lang="en-MY"/>
              <a:pPr/>
              <a:t>‹#›</a:t>
            </a:fld>
            <a:endParaRPr lang="en-MY"/>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419600"/>
            <a:ext cx="2076450" cy="18288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381000" y="4419600"/>
            <a:ext cx="6076950" cy="182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B8E095E-05A6-4C02-B9BF-301689A8F059}" type="slidenum">
              <a:rPr lang="en-MY"/>
              <a:pPr/>
              <a:t>‹#›</a:t>
            </a:fld>
            <a:endParaRPr lang="en-MY"/>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2E0E0B0D-57F8-4082-A30E-8C5B8854C983}" type="slidenum">
              <a:rPr lang="en-MY"/>
              <a:pPr/>
              <a:t>‹#›</a:t>
            </a:fld>
            <a:endParaRPr lang="en-MY"/>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64C12B96-0F8B-4976-BAA4-4CE39B214DA1}" type="slidenum">
              <a:rPr lang="en-MY"/>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2781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19500" y="1524000"/>
            <a:ext cx="2781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3C5702C2-321A-4C97-A237-611755A129EC}" type="slidenum">
              <a:rPr lang="en-MY"/>
              <a:pPr/>
              <a:t>‹#›</a:t>
            </a:fld>
            <a:endParaRPr lang="en-MY"/>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304800" y="1828800"/>
            <a:ext cx="3543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000500" y="1828800"/>
            <a:ext cx="3543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EFFA673D-CF4F-4077-9602-53780D36015E}" type="slidenum">
              <a:rPr lang="en-MY"/>
              <a:pPr/>
              <a:t>‹#›</a:t>
            </a:fld>
            <a:endParaRPr lang="en-MY"/>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C694C75C-EFDE-4EF7-A680-68CA03080A9E}" type="slidenum">
              <a:rPr lang="en-MY"/>
              <a:pPr/>
              <a:t>‹#›</a:t>
            </a:fld>
            <a:endParaRPr lang="en-MY"/>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098C17ED-096B-49D6-B6A7-D129490E5333}" type="slidenum">
              <a:rPr lang="en-MY"/>
              <a:pPr/>
              <a:t>‹#›</a:t>
            </a:fld>
            <a:endParaRPr lang="en-MY"/>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2274F723-1311-4FDD-8C1E-C43613F41685}" type="slidenum">
              <a:rPr lang="en-MY"/>
              <a:pPr/>
              <a:t>‹#›</a:t>
            </a:fld>
            <a:endParaRPr lang="en-MY"/>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1F53E7CA-1459-41BD-A4E9-28C4F8A00092}" type="slidenum">
              <a:rPr lang="en-MY"/>
              <a:pPr/>
              <a:t>‹#›</a:t>
            </a:fld>
            <a:endParaRPr lang="en-MY"/>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299ACE3B-5F14-400C-B1E9-7AA5A3EECB47}" type="slidenum">
              <a:rPr lang="en-MY"/>
              <a:pPr/>
              <a:t>‹#›</a:t>
            </a:fld>
            <a:endParaRPr lang="en-MY"/>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0BAC7E92-9EC1-4BBD-AF03-238AA095AC4F}" type="slidenum">
              <a:rPr lang="en-MY"/>
              <a:pPr/>
              <a:t>‹#›</a:t>
            </a:fld>
            <a:endParaRPr lang="en-MY"/>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34050" y="685800"/>
            <a:ext cx="1809750" cy="54864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304800" y="685800"/>
            <a:ext cx="52768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6E603E8-EF5F-43B7-B258-4F031439864B}" type="slidenum">
              <a:rPr lang="en-MY"/>
              <a:pPr/>
              <a:t>‹#›</a:t>
            </a:fld>
            <a:endParaRPr lang="en-MY"/>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04A50518-EDAB-49D9-8595-63B284436BF3}" type="slidenum">
              <a:rPr lang="en-MY"/>
              <a:pPr/>
              <a:t>‹#›</a:t>
            </a:fld>
            <a:endParaRPr lang="en-MY"/>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16113"/>
            <a:ext cx="304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55875"/>
            <a:ext cx="304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581401" y="1905000"/>
            <a:ext cx="2971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581401" y="2544762"/>
            <a:ext cx="2971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5F1856A0-B684-4ABE-A3B9-F47B83AA1239}" type="slidenum">
              <a:rPr lang="en-MY"/>
              <a:pPr/>
              <a:t>‹#›</a:t>
            </a:fld>
            <a:endParaRPr lang="en-MY"/>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5CB756CA-9A27-4B7D-B759-82F0069E78C5}" type="slidenum">
              <a:rPr lang="en-MY"/>
              <a:pPr/>
              <a:t>‹#›</a:t>
            </a:fld>
            <a:endParaRPr lang="en-MY"/>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304800" y="1828800"/>
            <a:ext cx="3543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000500" y="1828800"/>
            <a:ext cx="3543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5A165826-6B5C-4E18-B4E8-5A60BAC5685E}" type="slidenum">
              <a:rPr lang="en-MY"/>
              <a:pPr/>
              <a:t>‹#›</a:t>
            </a:fld>
            <a:endParaRPr lang="en-MY"/>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C49553CF-0F14-4B63-BA3D-012E806508C3}" type="slidenum">
              <a:rPr lang="en-MY"/>
              <a:pPr/>
              <a:t>‹#›</a:t>
            </a:fld>
            <a:endParaRPr lang="en-MY"/>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6E26E5C9-7303-4DC2-B31E-03922F569AB9}" type="slidenum">
              <a:rPr lang="en-MY"/>
              <a:pPr/>
              <a:t>‹#›</a:t>
            </a:fld>
            <a:endParaRPr lang="en-MY"/>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50D53A0B-865D-48FA-B04B-45D97322B9C0}" type="slidenum">
              <a:rPr lang="en-MY"/>
              <a:pPr/>
              <a:t>‹#›</a:t>
            </a:fld>
            <a:endParaRPr lang="en-MY"/>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925DA9D6-1F91-4755-B822-3100B6970EBE}" type="slidenum">
              <a:rPr lang="en-MY"/>
              <a:pPr/>
              <a:t>‹#›</a:t>
            </a:fld>
            <a:endParaRPr lang="en-MY"/>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7E1B4FA-9352-4F99-86AF-29338CF6315F}" type="slidenum">
              <a:rPr lang="en-MY"/>
              <a:pPr/>
              <a:t>‹#›</a:t>
            </a:fld>
            <a:endParaRPr lang="en-MY"/>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82F553D-554B-4BD7-BD22-3C569B531BBF}" type="slidenum">
              <a:rPr lang="en-MY"/>
              <a:pPr/>
              <a:t>‹#›</a:t>
            </a:fld>
            <a:endParaRPr lang="en-MY"/>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34050" y="685800"/>
            <a:ext cx="1809750" cy="54864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304800" y="685800"/>
            <a:ext cx="52768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3E2D851C-F797-4639-A236-D45E4522419E}" type="slidenum">
              <a:rPr lang="en-MY"/>
              <a:pPr/>
              <a:t>‹#›</a:t>
            </a:fld>
            <a:endParaRPr lang="en-MY"/>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B442522D-240E-4A4B-A439-F1959C9BA75C}" type="slidenum">
              <a:rPr lang="en-MY"/>
              <a:pPr/>
              <a:t>‹#›</a:t>
            </a:fld>
            <a:endParaRPr lang="en-MY"/>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CB67D5E6-BE40-49DF-9411-62F59E255471}" type="slidenum">
              <a:rPr lang="en-MY"/>
              <a:pPr/>
              <a:t>‹#›</a:t>
            </a:fld>
            <a:endParaRPr lang="en-MY"/>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B54706C1-06F9-4020-8DAC-D0A46E064B74}" type="slidenum">
              <a:rPr lang="en-MY"/>
              <a:pPr/>
              <a:t>‹#›</a:t>
            </a:fld>
            <a:endParaRPr lang="en-MY"/>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57DCF32-2C6B-4AA9-9C03-BB15C3684174}" type="slidenum">
              <a:rPr lang="en-MY"/>
              <a:pPr/>
              <a:t>‹#›</a:t>
            </a:fld>
            <a:endParaRPr lang="en-MY"/>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151EC3B8-FDF9-4509-89B6-E29A035D92C5}" type="slidenum">
              <a:rPr lang="en-MY"/>
              <a:pPr/>
              <a:t>‹#›</a:t>
            </a:fld>
            <a:endParaRPr lang="en-MY"/>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817413FA-9E41-4DD8-B173-4E2D88ADB6C8}" type="slidenum">
              <a:rPr lang="en-MY"/>
              <a:pPr/>
              <a:t>‹#›</a:t>
            </a:fld>
            <a:endParaRPr lang="en-MY"/>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DC45AB19-A8A5-417B-A5CC-31F873232FDD}" type="slidenum">
              <a:rPr lang="en-MY"/>
              <a:pPr/>
              <a:t>‹#›</a:t>
            </a:fld>
            <a:endParaRPr lang="en-MY"/>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B00ECCAA-5275-447D-A0FD-542C64571A94}" type="slidenum">
              <a:rPr lang="en-MY"/>
              <a:pPr/>
              <a:t>‹#›</a:t>
            </a:fld>
            <a:endParaRPr lang="en-MY"/>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07EA4AD1-3C2F-4746-825C-3A7BC7A5C529}" type="slidenum">
              <a:rPr lang="en-MY"/>
              <a:pPr/>
              <a:t>‹#›</a:t>
            </a:fld>
            <a:endParaRPr lang="en-MY"/>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3ED5CA4-83C3-486B-B378-5A7D740C1C60}" type="slidenum">
              <a:rPr lang="en-MY"/>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A2158B8-165C-4AD9-BB09-2E65AB856BFD}" type="slidenum">
              <a:rPr lang="en-MY"/>
              <a:pPr/>
              <a:t>‹#›</a:t>
            </a:fld>
            <a:endParaRPr lang="en-MY"/>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03189"/>
            <a:ext cx="8229600" cy="1116012"/>
          </a:xfrm>
        </p:spPr>
        <p:txBody>
          <a:bodyPr/>
          <a:lstStyle>
            <a:lvl1pPr>
              <a:lnSpc>
                <a:spcPct val="80000"/>
              </a:lnSpc>
              <a:defRPr sz="4400"/>
            </a:lvl1pPr>
          </a:lstStyle>
          <a:p>
            <a:pPr lvl="0"/>
            <a:r>
              <a:rPr lang="en-US" noProof="0" smtClean="0"/>
              <a:t>Click to edit Master title style</a:t>
            </a:r>
            <a:endParaRPr lang="en-US" noProof="0" dirty="0" smtClean="0"/>
          </a:p>
        </p:txBody>
      </p:sp>
      <p:sp>
        <p:nvSpPr>
          <p:cNvPr id="3075" name="Rectangle 3"/>
          <p:cNvSpPr>
            <a:spLocks noGrp="1" noChangeArrowheads="1"/>
          </p:cNvSpPr>
          <p:nvPr>
            <p:ph type="subTitle" idx="1"/>
          </p:nvPr>
        </p:nvSpPr>
        <p:spPr>
          <a:xfrm>
            <a:off x="457200" y="1143000"/>
            <a:ext cx="6140450" cy="519113"/>
          </a:xfrm>
        </p:spPr>
        <p:txBody>
          <a:bodyPr/>
          <a:lstStyle>
            <a:lvl1pPr marL="0" indent="0">
              <a:buFontTx/>
              <a:buNone/>
              <a:defRPr sz="2800"/>
            </a:lvl1pPr>
          </a:lstStyle>
          <a:p>
            <a:pPr lvl="0"/>
            <a:r>
              <a:rPr lang="en-US" noProof="0" smtClean="0"/>
              <a:t>Click to edit Master subtitle style</a:t>
            </a:r>
            <a:endParaRPr lang="en-US" noProof="0" dirty="0" smtClean="0"/>
          </a:p>
        </p:txBody>
      </p:sp>
      <p:sp>
        <p:nvSpPr>
          <p:cNvPr id="3076" name="Rectangle 4"/>
          <p:cNvSpPr>
            <a:spLocks noGrp="1" noChangeArrowheads="1"/>
          </p:cNvSpPr>
          <p:nvPr>
            <p:ph type="dt" sz="half" idx="2"/>
          </p:nvPr>
        </p:nvSpPr>
        <p:spPr>
          <a:xfrm>
            <a:off x="228600" y="6477000"/>
            <a:ext cx="1905000" cy="381000"/>
          </a:xfrm>
        </p:spPr>
        <p:txBody>
          <a:bodyPr/>
          <a:lstStyle>
            <a:lvl1pPr>
              <a:defRPr/>
            </a:lvl1pPr>
          </a:lstStyle>
          <a:p>
            <a:endParaRPr lang="en-MY"/>
          </a:p>
        </p:txBody>
      </p:sp>
      <p:sp>
        <p:nvSpPr>
          <p:cNvPr id="3077" name="Rectangle 5"/>
          <p:cNvSpPr>
            <a:spLocks noGrp="1" noChangeArrowheads="1"/>
          </p:cNvSpPr>
          <p:nvPr>
            <p:ph type="ftr" sz="quarter" idx="3"/>
          </p:nvPr>
        </p:nvSpPr>
        <p:spPr>
          <a:xfrm>
            <a:off x="2362200" y="6477000"/>
            <a:ext cx="4343400" cy="381000"/>
          </a:xfrm>
        </p:spPr>
        <p:txBody>
          <a:bodyPr/>
          <a:lstStyle>
            <a:lvl1pPr>
              <a:defRPr/>
            </a:lvl1pPr>
          </a:lstStyle>
          <a:p>
            <a:endParaRPr lang="en-MY"/>
          </a:p>
        </p:txBody>
      </p:sp>
      <p:sp>
        <p:nvSpPr>
          <p:cNvPr id="3078" name="Rectangle 6"/>
          <p:cNvSpPr>
            <a:spLocks noGrp="1" noChangeArrowheads="1"/>
          </p:cNvSpPr>
          <p:nvPr>
            <p:ph type="sldNum" sz="quarter" idx="4"/>
          </p:nvPr>
        </p:nvSpPr>
        <p:spPr>
          <a:xfrm>
            <a:off x="7010400" y="6477000"/>
            <a:ext cx="1905000" cy="381000"/>
          </a:xfrm>
        </p:spPr>
        <p:txBody>
          <a:bodyPr/>
          <a:lstStyle>
            <a:lvl1pPr>
              <a:defRPr/>
            </a:lvl1pPr>
          </a:lstStyle>
          <a:p>
            <a:fld id="{8720EF05-EF68-436E-BEBB-E342A23CBA80}"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2971ADE-4FAA-49AC-ADE0-9E5A31215B88}" type="slidenum">
              <a:rPr lang="en-MY" smtClean="0"/>
              <a:pPr/>
              <a:t>‹#›</a:t>
            </a:fld>
            <a:endParaRPr lang="en-MY"/>
          </a:p>
        </p:txBody>
      </p:sp>
    </p:spTree>
    <p:extLst>
      <p:ext uri="{BB962C8B-B14F-4D97-AF65-F5344CB8AC3E}">
        <p14:creationId xmlns="" xmlns:p14="http://schemas.microsoft.com/office/powerpoint/2010/main" val="227077686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A70799B9-9435-4B2E-869A-932CDEE05977}" type="slidenum">
              <a:rPr lang="en-MY" smtClean="0"/>
              <a:pPr/>
              <a:t>‹#›</a:t>
            </a:fld>
            <a:endParaRPr lang="en-MY"/>
          </a:p>
        </p:txBody>
      </p:sp>
    </p:spTree>
    <p:extLst>
      <p:ext uri="{BB962C8B-B14F-4D97-AF65-F5344CB8AC3E}">
        <p14:creationId xmlns="" xmlns:p14="http://schemas.microsoft.com/office/powerpoint/2010/main" val="250924025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67000"/>
            <a:ext cx="40767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667000"/>
            <a:ext cx="40767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8B24287-6643-4D43-8B40-6E444A89B482}" type="slidenum">
              <a:rPr lang="en-MY" smtClean="0"/>
              <a:pPr/>
              <a:t>‹#›</a:t>
            </a:fld>
            <a:endParaRPr lang="en-MY"/>
          </a:p>
        </p:txBody>
      </p:sp>
    </p:spTree>
    <p:extLst>
      <p:ext uri="{BB962C8B-B14F-4D97-AF65-F5344CB8AC3E}">
        <p14:creationId xmlns="" xmlns:p14="http://schemas.microsoft.com/office/powerpoint/2010/main" val="354939904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18CB27CE-4DFB-4B76-A7CB-2920F33C4810}" type="slidenum">
              <a:rPr lang="en-MY" smtClean="0"/>
              <a:pPr/>
              <a:t>‹#›</a:t>
            </a:fld>
            <a:endParaRPr lang="en-MY"/>
          </a:p>
        </p:txBody>
      </p:sp>
    </p:spTree>
    <p:extLst>
      <p:ext uri="{BB962C8B-B14F-4D97-AF65-F5344CB8AC3E}">
        <p14:creationId xmlns="" xmlns:p14="http://schemas.microsoft.com/office/powerpoint/2010/main" val="101174864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1BD90942-EF90-4360-BA7A-9F674DE094FC}" type="slidenum">
              <a:rPr lang="en-MY" smtClean="0"/>
              <a:pPr/>
              <a:t>‹#›</a:t>
            </a:fld>
            <a:endParaRPr lang="en-MY"/>
          </a:p>
        </p:txBody>
      </p:sp>
    </p:spTree>
    <p:extLst>
      <p:ext uri="{BB962C8B-B14F-4D97-AF65-F5344CB8AC3E}">
        <p14:creationId xmlns="" xmlns:p14="http://schemas.microsoft.com/office/powerpoint/2010/main" val="156968265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D75A28F4-6D6C-444A-8DEB-00FDC4B1B4D5}" type="slidenum">
              <a:rPr lang="en-MY" smtClean="0"/>
              <a:pPr/>
              <a:t>‹#›</a:t>
            </a:fld>
            <a:endParaRPr lang="en-MY"/>
          </a:p>
        </p:txBody>
      </p:sp>
    </p:spTree>
    <p:extLst>
      <p:ext uri="{BB962C8B-B14F-4D97-AF65-F5344CB8AC3E}">
        <p14:creationId xmlns="" xmlns:p14="http://schemas.microsoft.com/office/powerpoint/2010/main" val="302503622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89714D9C-67B5-4EB9-B246-563D3D96E6A9}" type="slidenum">
              <a:rPr lang="en-MY" smtClean="0"/>
              <a:pPr/>
              <a:t>‹#›</a:t>
            </a:fld>
            <a:endParaRPr lang="en-MY"/>
          </a:p>
        </p:txBody>
      </p:sp>
    </p:spTree>
    <p:extLst>
      <p:ext uri="{BB962C8B-B14F-4D97-AF65-F5344CB8AC3E}">
        <p14:creationId xmlns="" xmlns:p14="http://schemas.microsoft.com/office/powerpoint/2010/main" val="374997887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D3E250A7-BCD6-4376-A50F-E968C02406B8}" type="slidenum">
              <a:rPr lang="en-MY" smtClean="0"/>
              <a:pPr/>
              <a:t>‹#›</a:t>
            </a:fld>
            <a:endParaRPr lang="en-MY"/>
          </a:p>
        </p:txBody>
      </p:sp>
    </p:spTree>
    <p:extLst>
      <p:ext uri="{BB962C8B-B14F-4D97-AF65-F5344CB8AC3E}">
        <p14:creationId xmlns="" xmlns:p14="http://schemas.microsoft.com/office/powerpoint/2010/main" val="11628835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6E48E341-8E36-49B0-9828-BD793AB84E66}" type="slidenum">
              <a:rPr lang="en-MY" smtClean="0"/>
              <a:pPr/>
              <a:t>‹#›</a:t>
            </a:fld>
            <a:endParaRPr lang="en-MY"/>
          </a:p>
        </p:txBody>
      </p:sp>
    </p:spTree>
    <p:extLst>
      <p:ext uri="{BB962C8B-B14F-4D97-AF65-F5344CB8AC3E}">
        <p14:creationId xmlns="" xmlns:p14="http://schemas.microsoft.com/office/powerpoint/2010/main" val="277417653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828800"/>
            <a:ext cx="20764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0"/>
            <a:ext cx="60769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B8E095E-05A6-4C02-B9BF-301689A8F059}" type="slidenum">
              <a:rPr lang="en-MY" smtClean="0"/>
              <a:pPr/>
              <a:t>‹#›</a:t>
            </a:fld>
            <a:endParaRPr lang="en-MY"/>
          </a:p>
        </p:txBody>
      </p:sp>
    </p:spTree>
    <p:extLst>
      <p:ext uri="{BB962C8B-B14F-4D97-AF65-F5344CB8AC3E}">
        <p14:creationId xmlns="" xmlns:p14="http://schemas.microsoft.com/office/powerpoint/2010/main" val="1430785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6.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7.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8.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9.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0.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85800"/>
            <a:ext cx="571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685800" y="1524000"/>
            <a:ext cx="57150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b="1">
          <a:solidFill>
            <a:schemeClr val="accent2">
              <a:lumMod val="75000"/>
            </a:schemeClr>
          </a:solidFill>
          <a:latin typeface="+mj-lt"/>
          <a:ea typeface="+mj-ea"/>
          <a:cs typeface="+mj-cs"/>
        </a:defRPr>
      </a:lvl1pPr>
      <a:lvl2pPr algn="l" rtl="0" eaLnBrk="1" fontAlgn="base" hangingPunct="1">
        <a:spcBef>
          <a:spcPct val="0"/>
        </a:spcBef>
        <a:spcAft>
          <a:spcPct val="0"/>
        </a:spcAft>
        <a:defRPr sz="3200" b="1">
          <a:solidFill>
            <a:srgbClr val="B0AC00"/>
          </a:solidFill>
          <a:latin typeface="Lucida Console" pitchFamily="49" charset="0"/>
        </a:defRPr>
      </a:lvl2pPr>
      <a:lvl3pPr algn="l" rtl="0" eaLnBrk="1" fontAlgn="base" hangingPunct="1">
        <a:spcBef>
          <a:spcPct val="0"/>
        </a:spcBef>
        <a:spcAft>
          <a:spcPct val="0"/>
        </a:spcAft>
        <a:defRPr sz="3200" b="1">
          <a:solidFill>
            <a:srgbClr val="B0AC00"/>
          </a:solidFill>
          <a:latin typeface="Lucida Console" pitchFamily="49" charset="0"/>
        </a:defRPr>
      </a:lvl3pPr>
      <a:lvl4pPr algn="l" rtl="0" eaLnBrk="1" fontAlgn="base" hangingPunct="1">
        <a:spcBef>
          <a:spcPct val="0"/>
        </a:spcBef>
        <a:spcAft>
          <a:spcPct val="0"/>
        </a:spcAft>
        <a:defRPr sz="3200" b="1">
          <a:solidFill>
            <a:srgbClr val="B0AC00"/>
          </a:solidFill>
          <a:latin typeface="Lucida Console" pitchFamily="49" charset="0"/>
        </a:defRPr>
      </a:lvl4pPr>
      <a:lvl5pPr algn="l" rtl="0" eaLnBrk="1" fontAlgn="base" hangingPunct="1">
        <a:spcBef>
          <a:spcPct val="0"/>
        </a:spcBef>
        <a:spcAft>
          <a:spcPct val="0"/>
        </a:spcAft>
        <a:defRPr sz="3200" b="1">
          <a:solidFill>
            <a:srgbClr val="B0AC00"/>
          </a:solidFill>
          <a:latin typeface="Lucida Console" pitchFamily="49" charset="0"/>
        </a:defRPr>
      </a:lvl5pPr>
      <a:lvl6pPr marL="457200" algn="l" rtl="0" eaLnBrk="1" fontAlgn="base" hangingPunct="1">
        <a:spcBef>
          <a:spcPct val="0"/>
        </a:spcBef>
        <a:spcAft>
          <a:spcPct val="0"/>
        </a:spcAft>
        <a:defRPr sz="3200" b="1">
          <a:solidFill>
            <a:srgbClr val="B0AC00"/>
          </a:solidFill>
          <a:latin typeface="Lucida Console" pitchFamily="49" charset="0"/>
        </a:defRPr>
      </a:lvl6pPr>
      <a:lvl7pPr marL="914400" algn="l" rtl="0" eaLnBrk="1" fontAlgn="base" hangingPunct="1">
        <a:spcBef>
          <a:spcPct val="0"/>
        </a:spcBef>
        <a:spcAft>
          <a:spcPct val="0"/>
        </a:spcAft>
        <a:defRPr sz="3200" b="1">
          <a:solidFill>
            <a:srgbClr val="B0AC00"/>
          </a:solidFill>
          <a:latin typeface="Lucida Console" pitchFamily="49" charset="0"/>
        </a:defRPr>
      </a:lvl7pPr>
      <a:lvl8pPr marL="1371600" algn="l" rtl="0" eaLnBrk="1" fontAlgn="base" hangingPunct="1">
        <a:spcBef>
          <a:spcPct val="0"/>
        </a:spcBef>
        <a:spcAft>
          <a:spcPct val="0"/>
        </a:spcAft>
        <a:defRPr sz="3200" b="1">
          <a:solidFill>
            <a:srgbClr val="B0AC00"/>
          </a:solidFill>
          <a:latin typeface="Lucida Console" pitchFamily="49" charset="0"/>
        </a:defRPr>
      </a:lvl8pPr>
      <a:lvl9pPr marL="1828800" algn="l" rtl="0" eaLnBrk="1" fontAlgn="base" hangingPunct="1">
        <a:spcBef>
          <a:spcPct val="0"/>
        </a:spcBef>
        <a:spcAft>
          <a:spcPct val="0"/>
        </a:spcAft>
        <a:defRPr sz="3200" b="1">
          <a:solidFill>
            <a:srgbClr val="B0AC00"/>
          </a:solidFill>
          <a:latin typeface="Lucida Console" pitchFamily="49" charset="0"/>
        </a:defRPr>
      </a:lvl9pPr>
    </p:titleStyle>
    <p:bodyStyle>
      <a:lvl1pPr marL="342900" indent="-342900" algn="l" rtl="0" eaLnBrk="1" fontAlgn="base" hangingPunct="1">
        <a:spcBef>
          <a:spcPct val="20000"/>
        </a:spcBef>
        <a:spcAft>
          <a:spcPct val="0"/>
        </a:spcAft>
        <a:buChar char="•"/>
        <a:defRPr sz="2400">
          <a:solidFill>
            <a:schemeClr val="tx1">
              <a:lumMod val="65000"/>
              <a:lumOff val="35000"/>
            </a:schemeClr>
          </a:solidFill>
          <a:latin typeface="+mj-lt"/>
          <a:ea typeface="+mn-ea"/>
          <a:cs typeface="+mn-cs"/>
        </a:defRPr>
      </a:lvl1pPr>
      <a:lvl2pPr marL="742950" indent="-285750" algn="l" rtl="0" eaLnBrk="1" fontAlgn="base" hangingPunct="1">
        <a:spcBef>
          <a:spcPct val="20000"/>
        </a:spcBef>
        <a:spcAft>
          <a:spcPct val="0"/>
        </a:spcAft>
        <a:buChar char="–"/>
        <a:defRPr sz="2000">
          <a:solidFill>
            <a:schemeClr val="tx1">
              <a:lumMod val="65000"/>
              <a:lumOff val="35000"/>
            </a:schemeClr>
          </a:solidFill>
          <a:latin typeface="+mj-lt"/>
        </a:defRPr>
      </a:lvl2pPr>
      <a:lvl3pPr marL="1143000" indent="-228600" algn="l" rtl="0" eaLnBrk="1" fontAlgn="base" hangingPunct="1">
        <a:spcBef>
          <a:spcPct val="20000"/>
        </a:spcBef>
        <a:spcAft>
          <a:spcPct val="0"/>
        </a:spcAft>
        <a:buChar char="•"/>
        <a:defRPr sz="1800">
          <a:solidFill>
            <a:schemeClr val="tx1">
              <a:lumMod val="65000"/>
              <a:lumOff val="35000"/>
            </a:schemeClr>
          </a:solidFill>
          <a:latin typeface="+mj-lt"/>
        </a:defRPr>
      </a:lvl3pPr>
      <a:lvl4pPr marL="1600200" indent="-228600" algn="l" rtl="0" eaLnBrk="1" fontAlgn="base" hangingPunct="1">
        <a:spcBef>
          <a:spcPct val="20000"/>
        </a:spcBef>
        <a:spcAft>
          <a:spcPct val="0"/>
        </a:spcAft>
        <a:buChar char="–"/>
        <a:defRPr sz="1600">
          <a:solidFill>
            <a:schemeClr val="tx1">
              <a:lumMod val="65000"/>
              <a:lumOff val="35000"/>
            </a:schemeClr>
          </a:solidFill>
          <a:latin typeface="+mj-lt"/>
        </a:defRPr>
      </a:lvl4pPr>
      <a:lvl5pPr marL="2057400" indent="-228600" algn="l" rtl="0" eaLnBrk="1" fontAlgn="base" hangingPunct="1">
        <a:spcBef>
          <a:spcPct val="20000"/>
        </a:spcBef>
        <a:spcAft>
          <a:spcPct val="0"/>
        </a:spcAft>
        <a:buChar char="»"/>
        <a:defRPr sz="1600">
          <a:solidFill>
            <a:schemeClr val="tx1">
              <a:lumMod val="65000"/>
              <a:lumOff val="35000"/>
            </a:schemeClr>
          </a:solidFill>
          <a:latin typeface="+mj-lt"/>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fade thruBlk="1"/>
  </p:transition>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4419600"/>
            <a:ext cx="548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Place Your Subtitle Here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780EF69-25CB-4A8C-8057-0F8BFC3588D8}" type="slidenum">
              <a:rPr lang="en-MY"/>
              <a:pPr/>
              <a:t>‹#›</a:t>
            </a:fld>
            <a:endParaRPr lang="en-MY"/>
          </a:p>
        </p:txBody>
      </p:sp>
      <p:sp>
        <p:nvSpPr>
          <p:cNvPr id="1036" name="Rectangle 12"/>
          <p:cNvSpPr>
            <a:spLocks noGrp="1" noChangeArrowheads="1"/>
          </p:cNvSpPr>
          <p:nvPr>
            <p:ph type="title"/>
          </p:nvPr>
        </p:nvSpPr>
        <p:spPr bwMode="auto">
          <a:xfrm>
            <a:off x="457200" y="5410200"/>
            <a:ext cx="8229600" cy="8382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MY" smtClean="0"/>
              <a:t>Software Template</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5000">
          <a:solidFill>
            <a:srgbClr val="000066"/>
          </a:solidFill>
          <a:latin typeface="+mj-lt"/>
          <a:ea typeface="+mj-ea"/>
          <a:cs typeface="+mj-cs"/>
        </a:defRPr>
      </a:lvl1pPr>
      <a:lvl2pPr algn="ctr" rtl="0" eaLnBrk="1" fontAlgn="base" hangingPunct="1">
        <a:spcBef>
          <a:spcPct val="0"/>
        </a:spcBef>
        <a:spcAft>
          <a:spcPct val="0"/>
        </a:spcAft>
        <a:defRPr sz="5000">
          <a:solidFill>
            <a:srgbClr val="000066"/>
          </a:solidFill>
          <a:latin typeface="Arial Black" pitchFamily="34" charset="0"/>
        </a:defRPr>
      </a:lvl2pPr>
      <a:lvl3pPr algn="ctr" rtl="0" eaLnBrk="1" fontAlgn="base" hangingPunct="1">
        <a:spcBef>
          <a:spcPct val="0"/>
        </a:spcBef>
        <a:spcAft>
          <a:spcPct val="0"/>
        </a:spcAft>
        <a:defRPr sz="5000">
          <a:solidFill>
            <a:srgbClr val="000066"/>
          </a:solidFill>
          <a:latin typeface="Arial Black" pitchFamily="34" charset="0"/>
        </a:defRPr>
      </a:lvl3pPr>
      <a:lvl4pPr algn="ctr" rtl="0" eaLnBrk="1" fontAlgn="base" hangingPunct="1">
        <a:spcBef>
          <a:spcPct val="0"/>
        </a:spcBef>
        <a:spcAft>
          <a:spcPct val="0"/>
        </a:spcAft>
        <a:defRPr sz="5000">
          <a:solidFill>
            <a:srgbClr val="000066"/>
          </a:solidFill>
          <a:latin typeface="Arial Black" pitchFamily="34" charset="0"/>
        </a:defRPr>
      </a:lvl4pPr>
      <a:lvl5pPr algn="ctr" rtl="0" eaLnBrk="1" fontAlgn="base" hangingPunct="1">
        <a:spcBef>
          <a:spcPct val="0"/>
        </a:spcBef>
        <a:spcAft>
          <a:spcPct val="0"/>
        </a:spcAft>
        <a:defRPr sz="5000">
          <a:solidFill>
            <a:srgbClr val="000066"/>
          </a:solidFill>
          <a:latin typeface="Arial Black" pitchFamily="34" charset="0"/>
        </a:defRPr>
      </a:lvl5pPr>
      <a:lvl6pPr marL="457200" algn="ctr" rtl="0" eaLnBrk="1" fontAlgn="base" hangingPunct="1">
        <a:spcBef>
          <a:spcPct val="0"/>
        </a:spcBef>
        <a:spcAft>
          <a:spcPct val="0"/>
        </a:spcAft>
        <a:defRPr sz="5000">
          <a:solidFill>
            <a:srgbClr val="000066"/>
          </a:solidFill>
          <a:latin typeface="Arial Black" pitchFamily="34" charset="0"/>
        </a:defRPr>
      </a:lvl6pPr>
      <a:lvl7pPr marL="914400" algn="ctr" rtl="0" eaLnBrk="1" fontAlgn="base" hangingPunct="1">
        <a:spcBef>
          <a:spcPct val="0"/>
        </a:spcBef>
        <a:spcAft>
          <a:spcPct val="0"/>
        </a:spcAft>
        <a:defRPr sz="5000">
          <a:solidFill>
            <a:srgbClr val="000066"/>
          </a:solidFill>
          <a:latin typeface="Arial Black" pitchFamily="34" charset="0"/>
        </a:defRPr>
      </a:lvl7pPr>
      <a:lvl8pPr marL="1371600" algn="ctr" rtl="0" eaLnBrk="1" fontAlgn="base" hangingPunct="1">
        <a:spcBef>
          <a:spcPct val="0"/>
        </a:spcBef>
        <a:spcAft>
          <a:spcPct val="0"/>
        </a:spcAft>
        <a:defRPr sz="5000">
          <a:solidFill>
            <a:srgbClr val="000066"/>
          </a:solidFill>
          <a:latin typeface="Arial Black" pitchFamily="34" charset="0"/>
        </a:defRPr>
      </a:lvl8pPr>
      <a:lvl9pPr marL="1828800" algn="ctr" rtl="0" eaLnBrk="1" fontAlgn="base" hangingPunct="1">
        <a:spcBef>
          <a:spcPct val="0"/>
        </a:spcBef>
        <a:spcAft>
          <a:spcPct val="0"/>
        </a:spcAft>
        <a:defRPr sz="5000">
          <a:solidFill>
            <a:srgbClr val="000066"/>
          </a:solidFill>
          <a:latin typeface="Arial Black" pitchFamily="34" charset="0"/>
        </a:defRPr>
      </a:lvl9pPr>
    </p:titleStyle>
    <p:bodyStyle>
      <a:lvl1pPr marL="342900" indent="-342900" algn="r" rtl="0" eaLnBrk="1" fontAlgn="base" hangingPunct="1">
        <a:spcBef>
          <a:spcPct val="20000"/>
        </a:spcBef>
        <a:spcAft>
          <a:spcPct val="0"/>
        </a:spcAft>
        <a:defRPr sz="3000" b="1">
          <a:solidFill>
            <a:srgbClr val="0066FF"/>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304800" y="685800"/>
            <a:ext cx="5715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53251" name="Rectangle 3"/>
          <p:cNvSpPr>
            <a:spLocks noGrp="1" noChangeArrowheads="1"/>
          </p:cNvSpPr>
          <p:nvPr>
            <p:ph type="body" idx="1"/>
          </p:nvPr>
        </p:nvSpPr>
        <p:spPr bwMode="auto">
          <a:xfrm>
            <a:off x="304800" y="1828800"/>
            <a:ext cx="7239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BF528C-4C82-4640-8088-0EB95CFD2986}"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3500">
          <a:solidFill>
            <a:srgbClr val="000066"/>
          </a:solidFill>
          <a:latin typeface="+mj-lt"/>
          <a:ea typeface="+mj-ea"/>
          <a:cs typeface="+mj-cs"/>
        </a:defRPr>
      </a:lvl1pPr>
      <a:lvl2pPr algn="l" rtl="0" eaLnBrk="1" fontAlgn="base" hangingPunct="1">
        <a:spcBef>
          <a:spcPct val="0"/>
        </a:spcBef>
        <a:spcAft>
          <a:spcPct val="0"/>
        </a:spcAft>
        <a:defRPr sz="3500">
          <a:solidFill>
            <a:srgbClr val="000066"/>
          </a:solidFill>
          <a:latin typeface="Arial Black" pitchFamily="34" charset="0"/>
        </a:defRPr>
      </a:lvl2pPr>
      <a:lvl3pPr algn="l" rtl="0" eaLnBrk="1" fontAlgn="base" hangingPunct="1">
        <a:spcBef>
          <a:spcPct val="0"/>
        </a:spcBef>
        <a:spcAft>
          <a:spcPct val="0"/>
        </a:spcAft>
        <a:defRPr sz="3500">
          <a:solidFill>
            <a:srgbClr val="000066"/>
          </a:solidFill>
          <a:latin typeface="Arial Black" pitchFamily="34" charset="0"/>
        </a:defRPr>
      </a:lvl3pPr>
      <a:lvl4pPr algn="l" rtl="0" eaLnBrk="1" fontAlgn="base" hangingPunct="1">
        <a:spcBef>
          <a:spcPct val="0"/>
        </a:spcBef>
        <a:spcAft>
          <a:spcPct val="0"/>
        </a:spcAft>
        <a:defRPr sz="3500">
          <a:solidFill>
            <a:srgbClr val="000066"/>
          </a:solidFill>
          <a:latin typeface="Arial Black" pitchFamily="34" charset="0"/>
        </a:defRPr>
      </a:lvl4pPr>
      <a:lvl5pPr algn="l" rtl="0" eaLnBrk="1" fontAlgn="base" hangingPunct="1">
        <a:spcBef>
          <a:spcPct val="0"/>
        </a:spcBef>
        <a:spcAft>
          <a:spcPct val="0"/>
        </a:spcAft>
        <a:defRPr sz="3500">
          <a:solidFill>
            <a:srgbClr val="000066"/>
          </a:solidFill>
          <a:latin typeface="Arial Black" pitchFamily="34" charset="0"/>
        </a:defRPr>
      </a:lvl5pPr>
      <a:lvl6pPr marL="457200" algn="l" rtl="0" eaLnBrk="1" fontAlgn="base" hangingPunct="1">
        <a:spcBef>
          <a:spcPct val="0"/>
        </a:spcBef>
        <a:spcAft>
          <a:spcPct val="0"/>
        </a:spcAft>
        <a:defRPr sz="3500">
          <a:solidFill>
            <a:srgbClr val="000066"/>
          </a:solidFill>
          <a:latin typeface="Arial Black" pitchFamily="34" charset="0"/>
        </a:defRPr>
      </a:lvl6pPr>
      <a:lvl7pPr marL="914400" algn="l" rtl="0" eaLnBrk="1" fontAlgn="base" hangingPunct="1">
        <a:spcBef>
          <a:spcPct val="0"/>
        </a:spcBef>
        <a:spcAft>
          <a:spcPct val="0"/>
        </a:spcAft>
        <a:defRPr sz="3500">
          <a:solidFill>
            <a:srgbClr val="000066"/>
          </a:solidFill>
          <a:latin typeface="Arial Black" pitchFamily="34" charset="0"/>
        </a:defRPr>
      </a:lvl7pPr>
      <a:lvl8pPr marL="1371600" algn="l" rtl="0" eaLnBrk="1" fontAlgn="base" hangingPunct="1">
        <a:spcBef>
          <a:spcPct val="0"/>
        </a:spcBef>
        <a:spcAft>
          <a:spcPct val="0"/>
        </a:spcAft>
        <a:defRPr sz="3500">
          <a:solidFill>
            <a:srgbClr val="000066"/>
          </a:solidFill>
          <a:latin typeface="Arial Black" pitchFamily="34" charset="0"/>
        </a:defRPr>
      </a:lvl8pPr>
      <a:lvl9pPr marL="1828800" algn="l" rtl="0" eaLnBrk="1" fontAlgn="base" hangingPunct="1">
        <a:spcBef>
          <a:spcPct val="0"/>
        </a:spcBef>
        <a:spcAft>
          <a:spcPct val="0"/>
        </a:spcAft>
        <a:defRPr sz="3500">
          <a:solidFill>
            <a:srgbClr val="000066"/>
          </a:solidFill>
          <a:latin typeface="Arial Black" pitchFamily="34" charset="0"/>
        </a:defRPr>
      </a:lvl9pPr>
    </p:titleStyle>
    <p:bodyStyle>
      <a:lvl1pPr marL="342900" indent="-342900" algn="l" rtl="0" eaLnBrk="1" fontAlgn="base" hangingPunct="1">
        <a:spcBef>
          <a:spcPct val="20000"/>
        </a:spcBef>
        <a:spcAft>
          <a:spcPct val="0"/>
        </a:spcAft>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DB6097-FE9B-4852-83B9-DF0B82D99DA6}" type="slidenum">
              <a:rPr lang="en-MY"/>
              <a:pPr/>
              <a:t>‹#›</a:t>
            </a:fld>
            <a:endParaRPr lang="en-MY"/>
          </a:p>
        </p:txBody>
      </p:sp>
      <p:sp>
        <p:nvSpPr>
          <p:cNvPr id="152600" name="Rectangle 24"/>
          <p:cNvSpPr>
            <a:spLocks noGrp="1" noChangeArrowheads="1"/>
          </p:cNvSpPr>
          <p:nvPr>
            <p:ph type="title"/>
          </p:nvPr>
        </p:nvSpPr>
        <p:spPr bwMode="auto">
          <a:xfrm>
            <a:off x="304800" y="685800"/>
            <a:ext cx="57150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152601" name="Rectangle 25"/>
          <p:cNvSpPr>
            <a:spLocks noGrp="1" noChangeArrowheads="1"/>
          </p:cNvSpPr>
          <p:nvPr>
            <p:ph type="body" idx="1"/>
          </p:nvPr>
        </p:nvSpPr>
        <p:spPr bwMode="auto">
          <a:xfrm>
            <a:off x="304800" y="1828800"/>
            <a:ext cx="7239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iming>
    <p:tnLst>
      <p:par>
        <p:cTn id="1" dur="indefinite" restart="never" nodeType="tmRoot"/>
      </p:par>
    </p:tnLst>
  </p:timing>
  <p:txStyles>
    <p:titleStyle>
      <a:lvl1pPr algn="ctr" rtl="0" eaLnBrk="1" fontAlgn="base" hangingPunct="1">
        <a:spcBef>
          <a:spcPct val="0"/>
        </a:spcBef>
        <a:spcAft>
          <a:spcPct val="0"/>
        </a:spcAft>
        <a:defRPr sz="3500">
          <a:solidFill>
            <a:srgbClr val="3333CC"/>
          </a:solidFill>
          <a:latin typeface="+mj-lt"/>
          <a:ea typeface="+mj-ea"/>
          <a:cs typeface="+mj-cs"/>
        </a:defRPr>
      </a:lvl1pPr>
      <a:lvl2pPr algn="ctr" rtl="0" eaLnBrk="1" fontAlgn="base" hangingPunct="1">
        <a:spcBef>
          <a:spcPct val="0"/>
        </a:spcBef>
        <a:spcAft>
          <a:spcPct val="0"/>
        </a:spcAft>
        <a:defRPr sz="3500">
          <a:solidFill>
            <a:srgbClr val="3333CC"/>
          </a:solidFill>
          <a:latin typeface="Arial Black" pitchFamily="34" charset="0"/>
        </a:defRPr>
      </a:lvl2pPr>
      <a:lvl3pPr algn="ctr" rtl="0" eaLnBrk="1" fontAlgn="base" hangingPunct="1">
        <a:spcBef>
          <a:spcPct val="0"/>
        </a:spcBef>
        <a:spcAft>
          <a:spcPct val="0"/>
        </a:spcAft>
        <a:defRPr sz="3500">
          <a:solidFill>
            <a:srgbClr val="3333CC"/>
          </a:solidFill>
          <a:latin typeface="Arial Black" pitchFamily="34" charset="0"/>
        </a:defRPr>
      </a:lvl3pPr>
      <a:lvl4pPr algn="ctr" rtl="0" eaLnBrk="1" fontAlgn="base" hangingPunct="1">
        <a:spcBef>
          <a:spcPct val="0"/>
        </a:spcBef>
        <a:spcAft>
          <a:spcPct val="0"/>
        </a:spcAft>
        <a:defRPr sz="3500">
          <a:solidFill>
            <a:srgbClr val="3333CC"/>
          </a:solidFill>
          <a:latin typeface="Arial Black" pitchFamily="34" charset="0"/>
        </a:defRPr>
      </a:lvl4pPr>
      <a:lvl5pPr algn="ctr" rtl="0" eaLnBrk="1" fontAlgn="base" hangingPunct="1">
        <a:spcBef>
          <a:spcPct val="0"/>
        </a:spcBef>
        <a:spcAft>
          <a:spcPct val="0"/>
        </a:spcAft>
        <a:defRPr sz="3500">
          <a:solidFill>
            <a:srgbClr val="3333CC"/>
          </a:solidFill>
          <a:latin typeface="Arial Black" pitchFamily="34" charset="0"/>
        </a:defRPr>
      </a:lvl5pPr>
      <a:lvl6pPr marL="457200" algn="ctr" rtl="0" eaLnBrk="1" fontAlgn="base" hangingPunct="1">
        <a:spcBef>
          <a:spcPct val="0"/>
        </a:spcBef>
        <a:spcAft>
          <a:spcPct val="0"/>
        </a:spcAft>
        <a:defRPr sz="3500">
          <a:solidFill>
            <a:srgbClr val="3333CC"/>
          </a:solidFill>
          <a:latin typeface="Arial Black" pitchFamily="34" charset="0"/>
        </a:defRPr>
      </a:lvl6pPr>
      <a:lvl7pPr marL="914400" algn="ctr" rtl="0" eaLnBrk="1" fontAlgn="base" hangingPunct="1">
        <a:spcBef>
          <a:spcPct val="0"/>
        </a:spcBef>
        <a:spcAft>
          <a:spcPct val="0"/>
        </a:spcAft>
        <a:defRPr sz="3500">
          <a:solidFill>
            <a:srgbClr val="3333CC"/>
          </a:solidFill>
          <a:latin typeface="Arial Black" pitchFamily="34" charset="0"/>
        </a:defRPr>
      </a:lvl7pPr>
      <a:lvl8pPr marL="1371600" algn="ctr" rtl="0" eaLnBrk="1" fontAlgn="base" hangingPunct="1">
        <a:spcBef>
          <a:spcPct val="0"/>
        </a:spcBef>
        <a:spcAft>
          <a:spcPct val="0"/>
        </a:spcAft>
        <a:defRPr sz="3500">
          <a:solidFill>
            <a:srgbClr val="3333CC"/>
          </a:solidFill>
          <a:latin typeface="Arial Black" pitchFamily="34" charset="0"/>
        </a:defRPr>
      </a:lvl8pPr>
      <a:lvl9pPr marL="1828800" algn="ctr" rtl="0" eaLnBrk="1" fontAlgn="base" hangingPunct="1">
        <a:spcBef>
          <a:spcPct val="0"/>
        </a:spcBef>
        <a:spcAft>
          <a:spcPct val="0"/>
        </a:spcAft>
        <a:defRPr sz="3500">
          <a:solidFill>
            <a:srgbClr val="3333CC"/>
          </a:solidFill>
          <a:latin typeface="Arial Black" pitchFamily="34" charset="0"/>
        </a:defRPr>
      </a:lvl9pPr>
    </p:titleStyle>
    <p:bodyStyle>
      <a:lvl1pPr marL="342900" indent="-342900" algn="l" rtl="0" eaLnBrk="1" fontAlgn="base" hangingPunct="1">
        <a:spcBef>
          <a:spcPct val="20000"/>
        </a:spcBef>
        <a:spcAft>
          <a:spcPct val="0"/>
        </a:spcAft>
        <a:defRPr sz="2000" b="1">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6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a:p>
        </p:txBody>
      </p:sp>
      <p:sp>
        <p:nvSpPr>
          <p:cNvPr id="156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156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BD4EE2-C9C7-4C62-AE47-4635544D1932}" type="slidenum">
              <a:rPr lang="en-MY"/>
              <a:pPr/>
              <a:t>‹#›</a:t>
            </a:fld>
            <a:endParaRPr lang="en-MY"/>
          </a:p>
        </p:txBody>
      </p:sp>
      <p:sp>
        <p:nvSpPr>
          <p:cNvPr id="156680" name="Rectangle 8"/>
          <p:cNvSpPr>
            <a:spLocks noGrp="1" noChangeArrowheads="1"/>
          </p:cNvSpPr>
          <p:nvPr>
            <p:ph type="title"/>
          </p:nvPr>
        </p:nvSpPr>
        <p:spPr bwMode="auto">
          <a:xfrm>
            <a:off x="533400" y="5181600"/>
            <a:ext cx="8077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Transitional Page</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1" fontAlgn="base" hangingPunct="1">
        <a:spcBef>
          <a:spcPct val="0"/>
        </a:spcBef>
        <a:spcAft>
          <a:spcPct val="0"/>
        </a:spcAft>
        <a:defRPr sz="5000">
          <a:solidFill>
            <a:schemeClr val="hlink"/>
          </a:solidFill>
          <a:latin typeface="+mj-lt"/>
          <a:ea typeface="+mj-ea"/>
          <a:cs typeface="+mj-cs"/>
        </a:defRPr>
      </a:lvl1pPr>
      <a:lvl2pPr algn="ctr" rtl="0" eaLnBrk="1" fontAlgn="base" hangingPunct="1">
        <a:spcBef>
          <a:spcPct val="0"/>
        </a:spcBef>
        <a:spcAft>
          <a:spcPct val="0"/>
        </a:spcAft>
        <a:defRPr sz="5000">
          <a:solidFill>
            <a:schemeClr val="hlink"/>
          </a:solidFill>
          <a:latin typeface="Arial Black" pitchFamily="34" charset="0"/>
        </a:defRPr>
      </a:lvl2pPr>
      <a:lvl3pPr algn="ctr" rtl="0" eaLnBrk="1" fontAlgn="base" hangingPunct="1">
        <a:spcBef>
          <a:spcPct val="0"/>
        </a:spcBef>
        <a:spcAft>
          <a:spcPct val="0"/>
        </a:spcAft>
        <a:defRPr sz="5000">
          <a:solidFill>
            <a:schemeClr val="hlink"/>
          </a:solidFill>
          <a:latin typeface="Arial Black" pitchFamily="34" charset="0"/>
        </a:defRPr>
      </a:lvl3pPr>
      <a:lvl4pPr algn="ctr" rtl="0" eaLnBrk="1" fontAlgn="base" hangingPunct="1">
        <a:spcBef>
          <a:spcPct val="0"/>
        </a:spcBef>
        <a:spcAft>
          <a:spcPct val="0"/>
        </a:spcAft>
        <a:defRPr sz="5000">
          <a:solidFill>
            <a:schemeClr val="hlink"/>
          </a:solidFill>
          <a:latin typeface="Arial Black" pitchFamily="34" charset="0"/>
        </a:defRPr>
      </a:lvl4pPr>
      <a:lvl5pPr algn="ctr" rtl="0" eaLnBrk="1" fontAlgn="base" hangingPunct="1">
        <a:spcBef>
          <a:spcPct val="0"/>
        </a:spcBef>
        <a:spcAft>
          <a:spcPct val="0"/>
        </a:spcAft>
        <a:defRPr sz="5000">
          <a:solidFill>
            <a:schemeClr val="hlink"/>
          </a:solidFill>
          <a:latin typeface="Arial Black" pitchFamily="34" charset="0"/>
        </a:defRPr>
      </a:lvl5pPr>
      <a:lvl6pPr marL="457200" algn="ctr" rtl="0" eaLnBrk="1" fontAlgn="base" hangingPunct="1">
        <a:spcBef>
          <a:spcPct val="0"/>
        </a:spcBef>
        <a:spcAft>
          <a:spcPct val="0"/>
        </a:spcAft>
        <a:defRPr sz="5000">
          <a:solidFill>
            <a:schemeClr val="hlink"/>
          </a:solidFill>
          <a:latin typeface="Arial Black" pitchFamily="34" charset="0"/>
        </a:defRPr>
      </a:lvl6pPr>
      <a:lvl7pPr marL="914400" algn="ctr" rtl="0" eaLnBrk="1" fontAlgn="base" hangingPunct="1">
        <a:spcBef>
          <a:spcPct val="0"/>
        </a:spcBef>
        <a:spcAft>
          <a:spcPct val="0"/>
        </a:spcAft>
        <a:defRPr sz="5000">
          <a:solidFill>
            <a:schemeClr val="hlink"/>
          </a:solidFill>
          <a:latin typeface="Arial Black" pitchFamily="34" charset="0"/>
        </a:defRPr>
      </a:lvl7pPr>
      <a:lvl8pPr marL="1371600" algn="ctr" rtl="0" eaLnBrk="1" fontAlgn="base" hangingPunct="1">
        <a:spcBef>
          <a:spcPct val="0"/>
        </a:spcBef>
        <a:spcAft>
          <a:spcPct val="0"/>
        </a:spcAft>
        <a:defRPr sz="5000">
          <a:solidFill>
            <a:schemeClr val="hlink"/>
          </a:solidFill>
          <a:latin typeface="Arial Black" pitchFamily="34" charset="0"/>
        </a:defRPr>
      </a:lvl8pPr>
      <a:lvl9pPr marL="1828800" algn="ctr" rtl="0" eaLnBrk="1" fontAlgn="base" hangingPunct="1">
        <a:spcBef>
          <a:spcPct val="0"/>
        </a:spcBef>
        <a:spcAft>
          <a:spcPct val="0"/>
        </a:spcAft>
        <a:defRPr sz="5000">
          <a:solidFill>
            <a:schemeClr val="hlink"/>
          </a:solidFill>
          <a:latin typeface="Arial Black" pitchFamily="34" charset="0"/>
        </a:defRPr>
      </a:lvl9pPr>
    </p:titleStyle>
    <p:bodyStyle>
      <a:lvl1pPr marL="342900" indent="-342900" algn="ctr" rtl="0" eaLnBrk="1" fontAlgn="base" hangingPunct="1">
        <a:spcBef>
          <a:spcPct val="20000"/>
        </a:spcBef>
        <a:spcAft>
          <a:spcPct val="0"/>
        </a:spcAft>
        <a:defRPr sz="4500">
          <a:solidFill>
            <a:schemeClr val="bg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28800"/>
            <a:ext cx="83058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2667000"/>
            <a:ext cx="83058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28956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p>
        </p:txBody>
      </p:sp>
      <p:sp>
        <p:nvSpPr>
          <p:cNvPr id="1029" name="Rectangle 5"/>
          <p:cNvSpPr>
            <a:spLocks noGrp="1" noChangeArrowheads="1"/>
          </p:cNvSpPr>
          <p:nvPr>
            <p:ph type="ftr" sz="quarter" idx="3"/>
          </p:nvPr>
        </p:nvSpPr>
        <p:spPr bwMode="auto">
          <a:xfrm>
            <a:off x="43434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dirty="0"/>
          </a:p>
        </p:txBody>
      </p:sp>
      <p:sp>
        <p:nvSpPr>
          <p:cNvPr id="1030" name="Rectangle 6"/>
          <p:cNvSpPr>
            <a:spLocks noGrp="1" noChangeArrowheads="1"/>
          </p:cNvSpPr>
          <p:nvPr>
            <p:ph type="sldNum" sz="quarter" idx="4"/>
          </p:nvPr>
        </p:nvSpPr>
        <p:spPr bwMode="auto">
          <a:xfrm>
            <a:off x="73914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A1C47EFB-2684-42EF-B89A-2DC8F413FD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med">
    <p:fade thruBlk="1"/>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itchFamily="34" charset="0"/>
        </a:defRPr>
      </a:lvl2pPr>
      <a:lvl3pPr algn="l" rtl="0" eaLnBrk="1" fontAlgn="base" hangingPunct="1">
        <a:spcBef>
          <a:spcPct val="0"/>
        </a:spcBef>
        <a:spcAft>
          <a:spcPct val="0"/>
        </a:spcAft>
        <a:defRPr sz="3600">
          <a:solidFill>
            <a:schemeClr val="tx2"/>
          </a:solidFill>
          <a:latin typeface="Arial Black" pitchFamily="34" charset="0"/>
        </a:defRPr>
      </a:lvl3pPr>
      <a:lvl4pPr algn="l" rtl="0" eaLnBrk="1" fontAlgn="base" hangingPunct="1">
        <a:spcBef>
          <a:spcPct val="0"/>
        </a:spcBef>
        <a:spcAft>
          <a:spcPct val="0"/>
        </a:spcAft>
        <a:defRPr sz="3600">
          <a:solidFill>
            <a:schemeClr val="tx2"/>
          </a:solidFill>
          <a:latin typeface="Arial Black" pitchFamily="34" charset="0"/>
        </a:defRPr>
      </a:lvl4pPr>
      <a:lvl5pPr algn="l" rtl="0" eaLnBrk="1" fontAlgn="base" hangingPunct="1">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3" Type="http://schemas.openxmlformats.org/officeDocument/2006/relationships/hyperlink" Target="http://www.globalchristians.org/" TargetMode="External"/><Relationship Id="rId7" Type="http://schemas.openxmlformats.org/officeDocument/2006/relationships/hyperlink" Target="mailto:digitalopportunities@gmail.com" TargetMode="External"/><Relationship Id="rId2" Type="http://schemas.openxmlformats.org/officeDocument/2006/relationships/notesSlide" Target="../notesSlides/notesSlide30.xml"/><Relationship Id="rId1" Type="http://schemas.openxmlformats.org/officeDocument/2006/relationships/slideLayout" Target="../slideLayouts/slideLayout82.xml"/><Relationship Id="rId6" Type="http://schemas.openxmlformats.org/officeDocument/2006/relationships/hyperlink" Target="http://www.cybermissions.org/articles/" TargetMode="External"/><Relationship Id="rId5" Type="http://schemas.openxmlformats.org/officeDocument/2006/relationships/hyperlink" Target="http://www.newtestamentprayer.org/" TargetMode="External"/><Relationship Id="rId4" Type="http://schemas.openxmlformats.org/officeDocument/2006/relationships/hyperlink" Target="http://www.cybermission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1116012"/>
          </a:xfrm>
        </p:spPr>
        <p:txBody>
          <a:bodyPr/>
          <a:lstStyle/>
          <a:p>
            <a:r>
              <a:rPr lang="en-US" dirty="0" smtClean="0"/>
              <a:t>The Ubiquitous Gospel:</a:t>
            </a:r>
            <a:endParaRPr lang="en-US" dirty="0"/>
          </a:p>
        </p:txBody>
      </p:sp>
      <p:sp>
        <p:nvSpPr>
          <p:cNvPr id="3" name="Subtitle 2"/>
          <p:cNvSpPr>
            <a:spLocks noGrp="1"/>
          </p:cNvSpPr>
          <p:nvPr>
            <p:ph type="subTitle" idx="1"/>
          </p:nvPr>
        </p:nvSpPr>
        <p:spPr>
          <a:xfrm>
            <a:off x="457200" y="762000"/>
            <a:ext cx="7848600" cy="519113"/>
          </a:xfrm>
        </p:spPr>
        <p:txBody>
          <a:bodyPr/>
          <a:lstStyle/>
          <a:p>
            <a:r>
              <a:rPr lang="en-US" dirty="0" smtClean="0"/>
              <a:t>What Happens To The Local Church When The Gospel Goes Global?</a:t>
            </a:r>
            <a:endParaRPr lang="en-US" dirty="0"/>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DO NOT WANT</a:t>
            </a:r>
            <a:endParaRPr lang="en-US" dirty="0"/>
          </a:p>
        </p:txBody>
      </p:sp>
      <p:sp>
        <p:nvSpPr>
          <p:cNvPr id="3" name="Content Placeholder 2"/>
          <p:cNvSpPr>
            <a:spLocks noGrp="1"/>
          </p:cNvSpPr>
          <p:nvPr>
            <p:ph idx="1"/>
          </p:nvPr>
        </p:nvSpPr>
        <p:spPr>
          <a:xfrm>
            <a:off x="457200" y="2667000"/>
            <a:ext cx="8305800" cy="3886200"/>
          </a:xfrm>
        </p:spPr>
        <p:txBody>
          <a:bodyPr/>
          <a:lstStyle/>
          <a:p>
            <a:r>
              <a:rPr lang="en-US" sz="2400" dirty="0" smtClean="0"/>
              <a:t>More rules and obligations</a:t>
            </a:r>
          </a:p>
          <a:p>
            <a:r>
              <a:rPr lang="en-US" sz="2400" dirty="0" smtClean="0"/>
              <a:t>Any intrusion on their privacy or personal lives</a:t>
            </a:r>
          </a:p>
          <a:p>
            <a:r>
              <a:rPr lang="en-US" sz="2400" dirty="0" smtClean="0"/>
              <a:t>Having to pay for information “which should be free”</a:t>
            </a:r>
          </a:p>
          <a:p>
            <a:r>
              <a:rPr lang="en-US" sz="2400" dirty="0" smtClean="0"/>
              <a:t>Any restriction on their ability to choose their information / beliefs /lifestyle</a:t>
            </a:r>
          </a:p>
          <a:p>
            <a:r>
              <a:rPr lang="en-US" sz="2400" dirty="0" smtClean="0"/>
              <a:t>Anything that “wastes their time”</a:t>
            </a:r>
          </a:p>
          <a:p>
            <a:r>
              <a:rPr lang="en-US" sz="2400" dirty="0" smtClean="0"/>
              <a:t>Anything that makes prior claims on them</a:t>
            </a:r>
          </a:p>
          <a:p>
            <a:r>
              <a:rPr lang="en-US" sz="2400" dirty="0" smtClean="0"/>
              <a:t>One-way communication by authority figures</a:t>
            </a:r>
          </a:p>
          <a:p>
            <a:r>
              <a:rPr lang="en-US" sz="2400" dirty="0" smtClean="0"/>
              <a:t>The Internet indulges this kind of selfish spirituality!</a:t>
            </a:r>
          </a:p>
          <a:p>
            <a:endParaRPr lang="en-US" sz="2400" dirty="0" smtClean="0"/>
          </a:p>
          <a:p>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THIS LEADING?</a:t>
            </a:r>
            <a:endParaRPr lang="en-US" dirty="0"/>
          </a:p>
        </p:txBody>
      </p:sp>
      <p:sp>
        <p:nvSpPr>
          <p:cNvPr id="3" name="Content Placeholder 2"/>
          <p:cNvSpPr>
            <a:spLocks noGrp="1"/>
          </p:cNvSpPr>
          <p:nvPr>
            <p:ph idx="1"/>
          </p:nvPr>
        </p:nvSpPr>
        <p:spPr>
          <a:xfrm>
            <a:off x="304800" y="2667000"/>
            <a:ext cx="8458200" cy="3962400"/>
          </a:xfrm>
        </p:spPr>
        <p:txBody>
          <a:bodyPr/>
          <a:lstStyle/>
          <a:p>
            <a:r>
              <a:rPr lang="en-US" sz="2400" dirty="0" smtClean="0"/>
              <a:t>To narcissism, vanity, and self-absorption</a:t>
            </a:r>
          </a:p>
          <a:p>
            <a:r>
              <a:rPr lang="en-US" sz="2400" dirty="0" smtClean="0"/>
              <a:t>To isolation, and to idiosyncratic self-assembled faith</a:t>
            </a:r>
          </a:p>
          <a:p>
            <a:r>
              <a:rPr lang="en-US" sz="2400" dirty="0" smtClean="0"/>
              <a:t>To instant intimacy followed by instant rejection</a:t>
            </a:r>
          </a:p>
          <a:p>
            <a:r>
              <a:rPr lang="en-US" sz="2400" dirty="0" smtClean="0"/>
              <a:t>To theological lawlessness and spiritual anarchy</a:t>
            </a:r>
          </a:p>
          <a:p>
            <a:r>
              <a:rPr lang="en-US" sz="2400" dirty="0" smtClean="0"/>
              <a:t>To resistance to criticism, feedback and accountability</a:t>
            </a:r>
          </a:p>
          <a:p>
            <a:r>
              <a:rPr lang="en-US" sz="2400" dirty="0" smtClean="0"/>
              <a:t>To a complete lack of denominational authority</a:t>
            </a:r>
          </a:p>
          <a:p>
            <a:r>
              <a:rPr lang="en-US" sz="2400" dirty="0" smtClean="0"/>
              <a:t>To multiple theological sources in any local church</a:t>
            </a:r>
          </a:p>
          <a:p>
            <a:r>
              <a:rPr lang="en-US" sz="2400" dirty="0" smtClean="0"/>
              <a:t>To Bible teaching becoming a freely available commodity of no necessary commercial value</a:t>
            </a:r>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DENOMINATIONAL COLLAPSE</a:t>
            </a:r>
            <a:endParaRPr lang="en-US" dirty="0"/>
          </a:p>
        </p:txBody>
      </p:sp>
      <p:sp>
        <p:nvSpPr>
          <p:cNvPr id="3" name="Content Placeholder 2"/>
          <p:cNvSpPr>
            <a:spLocks noGrp="1"/>
          </p:cNvSpPr>
          <p:nvPr>
            <p:ph idx="1"/>
          </p:nvPr>
        </p:nvSpPr>
        <p:spPr>
          <a:xfrm>
            <a:off x="457200" y="2667000"/>
            <a:ext cx="8305800" cy="3962400"/>
          </a:xfrm>
        </p:spPr>
        <p:txBody>
          <a:bodyPr/>
          <a:lstStyle/>
          <a:p>
            <a:r>
              <a:rPr lang="en-US" sz="2400" dirty="0" smtClean="0">
                <a:latin typeface="Arial Narrow" pitchFamily="34" charset="0"/>
              </a:rPr>
              <a:t>Denominational loyalty began to collapse in the 70’s with the rise of independent mega-churches</a:t>
            </a:r>
          </a:p>
          <a:p>
            <a:r>
              <a:rPr lang="en-US" sz="2400" dirty="0" smtClean="0">
                <a:latin typeface="Arial Narrow" pitchFamily="34" charset="0"/>
              </a:rPr>
              <a:t>Denominational pronouncements on life and doctrine were being widely ignored when I began my ministry in the 80’s and as people embraced new theological movements as lay leaders.</a:t>
            </a:r>
          </a:p>
          <a:p>
            <a:r>
              <a:rPr lang="en-US" sz="2400" dirty="0" smtClean="0">
                <a:latin typeface="Arial Narrow" pitchFamily="34" charset="0"/>
              </a:rPr>
              <a:t>The Internet has completed the demise of the theological role of the denomination as the laity can get their theology from almost anywhere. Who cares what the Archbishop thinks?</a:t>
            </a:r>
          </a:p>
          <a:p>
            <a:r>
              <a:rPr lang="en-US" sz="2400" dirty="0" smtClean="0">
                <a:latin typeface="Arial Narrow" pitchFamily="34" charset="0"/>
              </a:rPr>
              <a:t>The most important role of some denominations is now the clergy retirement plan and health benefits!</a:t>
            </a:r>
            <a:endParaRPr lang="en-US" sz="2400" dirty="0">
              <a:latin typeface="Arial Narrow"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305800" cy="838200"/>
          </a:xfrm>
        </p:spPr>
        <p:txBody>
          <a:bodyPr/>
          <a:lstStyle/>
          <a:p>
            <a:r>
              <a:rPr lang="en-US" dirty="0" smtClean="0"/>
              <a:t>OUR INFORMATION IS NO LONGER UNIQUE!</a:t>
            </a:r>
            <a:endParaRPr lang="en-US" dirty="0"/>
          </a:p>
        </p:txBody>
      </p:sp>
      <p:sp>
        <p:nvSpPr>
          <p:cNvPr id="3" name="Content Placeholder 2"/>
          <p:cNvSpPr>
            <a:spLocks noGrp="1"/>
          </p:cNvSpPr>
          <p:nvPr>
            <p:ph idx="1"/>
          </p:nvPr>
        </p:nvSpPr>
        <p:spPr>
          <a:xfrm>
            <a:off x="457200" y="2971800"/>
            <a:ext cx="8305800" cy="3657600"/>
          </a:xfrm>
        </p:spPr>
        <p:txBody>
          <a:bodyPr/>
          <a:lstStyle/>
          <a:p>
            <a:r>
              <a:rPr lang="en-US" sz="2400" dirty="0" smtClean="0"/>
              <a:t>The UNIQUE informational role of the local church is rapidly diminishing to almost zero. </a:t>
            </a:r>
          </a:p>
          <a:p>
            <a:r>
              <a:rPr lang="en-US" sz="2400" dirty="0" smtClean="0"/>
              <a:t>If people have a theological question they tend to ask Google, instead of asking their “busy” pastor!</a:t>
            </a:r>
          </a:p>
          <a:p>
            <a:r>
              <a:rPr lang="en-US" sz="2400" dirty="0" smtClean="0"/>
              <a:t>The local church pastor is competing for  theological influence with John Piper, Joel Osteen and Bob Jones</a:t>
            </a:r>
          </a:p>
          <a:p>
            <a:r>
              <a:rPr lang="en-US" sz="2400" dirty="0" smtClean="0"/>
              <a:t>The </a:t>
            </a:r>
            <a:r>
              <a:rPr lang="en-US" sz="2400" i="1" dirty="0" smtClean="0"/>
              <a:t>unique</a:t>
            </a:r>
            <a:r>
              <a:rPr lang="en-US" sz="2400" dirty="0" smtClean="0"/>
              <a:t> selling point of the local church is now COMMUNITY  and not COMMUNICATION</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MEANING OF CHURCH</a:t>
            </a:r>
            <a:endParaRPr lang="en-US" dirty="0"/>
          </a:p>
        </p:txBody>
      </p:sp>
      <p:sp>
        <p:nvSpPr>
          <p:cNvPr id="3" name="Content Placeholder 2"/>
          <p:cNvSpPr>
            <a:spLocks noGrp="1"/>
          </p:cNvSpPr>
          <p:nvPr>
            <p:ph idx="1"/>
          </p:nvPr>
        </p:nvSpPr>
        <p:spPr>
          <a:xfrm>
            <a:off x="381000" y="2514600"/>
            <a:ext cx="8305800" cy="3962400"/>
          </a:xfrm>
        </p:spPr>
        <p:txBody>
          <a:bodyPr/>
          <a:lstStyle/>
          <a:p>
            <a:r>
              <a:rPr lang="en-US" sz="2400" dirty="0" smtClean="0">
                <a:latin typeface="Arial Narrow" pitchFamily="34" charset="0"/>
              </a:rPr>
              <a:t>The meaning of church is deeply connected with the meaning of human persons and also with what it means to be a Christian who is in the process of becoming like Jesus.</a:t>
            </a:r>
          </a:p>
          <a:p>
            <a:r>
              <a:rPr lang="en-US" sz="2400" dirty="0" smtClean="0">
                <a:latin typeface="Arial Narrow" pitchFamily="34" charset="0"/>
              </a:rPr>
              <a:t>If we are just biological computers with finite life-spans then information is enough and we can do church in cyberspace.</a:t>
            </a:r>
          </a:p>
          <a:p>
            <a:r>
              <a:rPr lang="en-US" sz="2400" dirty="0" smtClean="0">
                <a:latin typeface="Arial Narrow" pitchFamily="34" charset="0"/>
              </a:rPr>
              <a:t>If we are relational and eternal spiritual beings meant to share agape love in the presence of Jesus Christ, in the power of the Holy Ghost, then we need truly church, other believers and spiritual authority.</a:t>
            </a:r>
          </a:p>
          <a:p>
            <a:r>
              <a:rPr lang="en-US" sz="2400" dirty="0" smtClean="0">
                <a:latin typeface="Arial Narrow" pitchFamily="34" charset="0"/>
              </a:rPr>
              <a:t>Church needs to treat Christians as if they are important relational and spiritual beings and not just as brains in a pew!</a:t>
            </a:r>
            <a:endParaRPr lang="en-US" sz="2400" dirty="0">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REINSTATING THE CHURCH</a:t>
            </a:r>
            <a:endParaRPr lang="en-US" dirty="0"/>
          </a:p>
        </p:txBody>
      </p:sp>
      <p:sp>
        <p:nvSpPr>
          <p:cNvPr id="5" name="Text Placeholder 4"/>
          <p:cNvSpPr>
            <a:spLocks noGrp="1"/>
          </p:cNvSpPr>
          <p:nvPr>
            <p:ph type="body" idx="1"/>
          </p:nvPr>
        </p:nvSpPr>
        <p:spPr/>
        <p:txBody>
          <a:bodyPr/>
          <a:lstStyle/>
          <a:p>
            <a:r>
              <a:rPr lang="en-US" dirty="0" smtClean="0"/>
              <a:t>How The Local Church Can Reinstate Its Place In The 21</a:t>
            </a:r>
            <a:r>
              <a:rPr lang="en-US" baseline="30000" dirty="0" smtClean="0"/>
              <a:t>st</a:t>
            </a:r>
            <a:r>
              <a:rPr lang="en-US" dirty="0" smtClean="0"/>
              <a:t> Century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CHURCH UNIQUE?</a:t>
            </a:r>
            <a:endParaRPr lang="en-US" dirty="0"/>
          </a:p>
        </p:txBody>
      </p:sp>
      <p:sp>
        <p:nvSpPr>
          <p:cNvPr id="3" name="Content Placeholder 2"/>
          <p:cNvSpPr>
            <a:spLocks noGrp="1"/>
          </p:cNvSpPr>
          <p:nvPr>
            <p:ph idx="1"/>
          </p:nvPr>
        </p:nvSpPr>
        <p:spPr/>
        <p:txBody>
          <a:bodyPr/>
          <a:lstStyle/>
          <a:p>
            <a:r>
              <a:rPr lang="en-US" sz="2400" dirty="0" smtClean="0">
                <a:latin typeface="Arial Narrow" pitchFamily="34" charset="0"/>
              </a:rPr>
              <a:t>Life Rituals: weddings, baptisms, funerals, dedications</a:t>
            </a:r>
          </a:p>
          <a:p>
            <a:r>
              <a:rPr lang="en-US" sz="2400" dirty="0" smtClean="0">
                <a:latin typeface="Arial Narrow" pitchFamily="34" charset="0"/>
              </a:rPr>
              <a:t>Architecture, glory, quiet spaces, retreat centers etc</a:t>
            </a:r>
          </a:p>
          <a:p>
            <a:r>
              <a:rPr lang="en-US" sz="2400" dirty="0" smtClean="0">
                <a:latin typeface="Arial Narrow" pitchFamily="34" charset="0"/>
              </a:rPr>
              <a:t>Connection to history and tradition, family experiences</a:t>
            </a:r>
          </a:p>
          <a:p>
            <a:r>
              <a:rPr lang="en-US" sz="2400" dirty="0" smtClean="0">
                <a:latin typeface="Arial Narrow" pitchFamily="34" charset="0"/>
              </a:rPr>
              <a:t>Communal Prayer</a:t>
            </a:r>
          </a:p>
          <a:p>
            <a:r>
              <a:rPr lang="en-US" sz="2400" dirty="0" smtClean="0">
                <a:latin typeface="Arial Narrow" pitchFamily="34" charset="0"/>
              </a:rPr>
              <a:t>Anointed worship / Presence of God</a:t>
            </a:r>
          </a:p>
          <a:p>
            <a:r>
              <a:rPr lang="en-US" sz="2400" dirty="0" smtClean="0">
                <a:latin typeface="Arial Narrow" pitchFamily="34" charset="0"/>
              </a:rPr>
              <a:t>Community support during catastrophe</a:t>
            </a:r>
          </a:p>
          <a:p>
            <a:r>
              <a:rPr lang="en-US" sz="2400" dirty="0" smtClean="0">
                <a:latin typeface="Arial Narrow" pitchFamily="34" charset="0"/>
              </a:rPr>
              <a:t>Small groups of faith where people can pursue God together</a:t>
            </a:r>
          </a:p>
          <a:p>
            <a:r>
              <a:rPr lang="en-US" sz="2400" dirty="0" smtClean="0">
                <a:latin typeface="Arial Narrow" pitchFamily="34" charset="0"/>
              </a:rPr>
              <a:t>A feeling of being personally known and cared for</a:t>
            </a:r>
            <a:endParaRPr lang="en-US" sz="2400" dirty="0">
              <a:latin typeface="Arial Narrow"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THINK PEOPLE WANT</a:t>
            </a:r>
            <a:endParaRPr lang="en-US" dirty="0"/>
          </a:p>
        </p:txBody>
      </p:sp>
      <p:sp>
        <p:nvSpPr>
          <p:cNvPr id="3" name="Content Placeholder 2"/>
          <p:cNvSpPr>
            <a:spLocks noGrp="1"/>
          </p:cNvSpPr>
          <p:nvPr>
            <p:ph idx="1"/>
          </p:nvPr>
        </p:nvSpPr>
        <p:spPr>
          <a:xfrm>
            <a:off x="457200" y="2667000"/>
            <a:ext cx="8305800" cy="3962400"/>
          </a:xfrm>
        </p:spPr>
        <p:txBody>
          <a:bodyPr/>
          <a:lstStyle/>
          <a:p>
            <a:r>
              <a:rPr lang="en-US" sz="2400" dirty="0" smtClean="0"/>
              <a:t>Friends, prayer-partners, spiritual encouragement</a:t>
            </a:r>
          </a:p>
          <a:p>
            <a:r>
              <a:rPr lang="en-US" sz="2400" dirty="0" smtClean="0"/>
              <a:t>Seminar style-teaching esp. on  the difficult topics.</a:t>
            </a:r>
          </a:p>
          <a:p>
            <a:r>
              <a:rPr lang="en-US" sz="2400" dirty="0" smtClean="0"/>
              <a:t>Powerful experiential worship and altar ministry</a:t>
            </a:r>
          </a:p>
          <a:p>
            <a:r>
              <a:rPr lang="en-US" sz="2400" dirty="0" smtClean="0"/>
              <a:t>A sense of connection with the pastoral team</a:t>
            </a:r>
          </a:p>
          <a:p>
            <a:r>
              <a:rPr lang="en-US" sz="2400" dirty="0" smtClean="0"/>
              <a:t>Supportive pastoral and biblical counseling</a:t>
            </a:r>
          </a:p>
          <a:p>
            <a:r>
              <a:rPr lang="en-US" sz="2400" dirty="0" smtClean="0"/>
              <a:t>Life-coaching on a 1:1 or </a:t>
            </a:r>
            <a:r>
              <a:rPr lang="en-US" sz="2400" smtClean="0"/>
              <a:t>small group basis </a:t>
            </a:r>
            <a:endParaRPr lang="en-US" sz="2400" dirty="0" smtClean="0"/>
          </a:p>
          <a:p>
            <a:r>
              <a:rPr lang="en-US" sz="2400" dirty="0" smtClean="0"/>
              <a:t>Prayer for healing, exorcism, house-cleansing etc.</a:t>
            </a:r>
          </a:p>
          <a:p>
            <a:r>
              <a:rPr lang="en-US" sz="2400" dirty="0" smtClean="0"/>
              <a:t>Life rituals: baptisms, weddings, funerals etc.</a:t>
            </a:r>
          </a:p>
          <a:p>
            <a:r>
              <a:rPr lang="en-US" sz="2400" dirty="0" smtClean="0"/>
              <a:t>To be part of an amazing story of God’s glory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RADICAL ADJUSTMENTS</a:t>
            </a:r>
            <a:endParaRPr lang="en-US" dirty="0"/>
          </a:p>
        </p:txBody>
      </p:sp>
      <p:sp>
        <p:nvSpPr>
          <p:cNvPr id="3" name="Content Placeholder 2"/>
          <p:cNvSpPr>
            <a:spLocks noGrp="1"/>
          </p:cNvSpPr>
          <p:nvPr>
            <p:ph idx="1"/>
          </p:nvPr>
        </p:nvSpPr>
        <p:spPr>
          <a:xfrm>
            <a:off x="457200" y="2438400"/>
            <a:ext cx="8305800" cy="4191000"/>
          </a:xfrm>
        </p:spPr>
        <p:txBody>
          <a:bodyPr/>
          <a:lstStyle/>
          <a:p>
            <a:r>
              <a:rPr lang="en-US" sz="2400" dirty="0" smtClean="0">
                <a:latin typeface="Arial Narrow" pitchFamily="34" charset="0"/>
              </a:rPr>
              <a:t>Preach to connect and to transform not just to inform. </a:t>
            </a:r>
          </a:p>
          <a:p>
            <a:r>
              <a:rPr lang="en-US" sz="2400" dirty="0" smtClean="0">
                <a:latin typeface="Arial Narrow" pitchFamily="34" charset="0"/>
              </a:rPr>
              <a:t>Preach longer!  Preach until you get a tangible result!</a:t>
            </a:r>
          </a:p>
          <a:p>
            <a:r>
              <a:rPr lang="en-US" sz="2400" dirty="0" smtClean="0">
                <a:latin typeface="Arial Narrow" pitchFamily="34" charset="0"/>
              </a:rPr>
              <a:t>Focus Sundays on powerful worship and on prayer for the sick and on hearing from God directly in fellowship with others.</a:t>
            </a:r>
          </a:p>
          <a:p>
            <a:r>
              <a:rPr lang="en-US" sz="2400" dirty="0" smtClean="0">
                <a:latin typeface="Arial Narrow" pitchFamily="34" charset="0"/>
              </a:rPr>
              <a:t>Put complex topics on a website or in seminar-style in-service courses and not on Sunday morning.</a:t>
            </a:r>
          </a:p>
          <a:p>
            <a:r>
              <a:rPr lang="en-US" sz="2400" dirty="0" smtClean="0">
                <a:latin typeface="Arial Narrow" pitchFamily="34" charset="0"/>
              </a:rPr>
              <a:t>Regularly pray for people and lay hands on them and get them to experience God’s very personal touch in their lives. Pray publicly, powerfully and with authority.</a:t>
            </a:r>
          </a:p>
          <a:p>
            <a:r>
              <a:rPr lang="en-US" sz="2400" dirty="0" smtClean="0">
                <a:latin typeface="Arial Narrow" pitchFamily="34" charset="0"/>
              </a:rPr>
              <a:t>Deliberately create community and spiritual relationships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LISTENER-IN-CHIEF</a:t>
            </a:r>
            <a:endParaRPr lang="en-US" dirty="0"/>
          </a:p>
        </p:txBody>
      </p:sp>
      <p:sp>
        <p:nvSpPr>
          <p:cNvPr id="3" name="Content Placeholder 2"/>
          <p:cNvSpPr>
            <a:spLocks noGrp="1"/>
          </p:cNvSpPr>
          <p:nvPr>
            <p:ph idx="1"/>
          </p:nvPr>
        </p:nvSpPr>
        <p:spPr>
          <a:xfrm>
            <a:off x="457200" y="2667000"/>
            <a:ext cx="8305800" cy="3810000"/>
          </a:xfrm>
        </p:spPr>
        <p:txBody>
          <a:bodyPr/>
          <a:lstStyle/>
          <a:p>
            <a:r>
              <a:rPr lang="en-US" sz="2400" dirty="0" smtClean="0">
                <a:latin typeface="Arial Narrow" pitchFamily="34" charset="0"/>
              </a:rPr>
              <a:t>In cyberspace no one really hears you scream, the modern soul is almost totally uncared for, this is a need the local church can meet!</a:t>
            </a:r>
          </a:p>
          <a:p>
            <a:r>
              <a:rPr lang="en-US" sz="2400" dirty="0" smtClean="0">
                <a:latin typeface="Arial Narrow" pitchFamily="34" charset="0"/>
              </a:rPr>
              <a:t>There is a DESPERATE need to be deeply listened to, over a long period of time,  to be taken seriously and to be known deeply for one’s life story. The pastor should be chief-listener and also train others in how to listen to souls.</a:t>
            </a:r>
          </a:p>
          <a:p>
            <a:r>
              <a:rPr lang="en-US" sz="2400" dirty="0" smtClean="0">
                <a:latin typeface="Arial Narrow" pitchFamily="34" charset="0"/>
              </a:rPr>
              <a:t>The pastor who truly listens will gain great loyalty and influence</a:t>
            </a:r>
          </a:p>
          <a:p>
            <a:r>
              <a:rPr lang="en-US" sz="2400" dirty="0" smtClean="0">
                <a:latin typeface="Arial Narrow" pitchFamily="34" charset="0"/>
              </a:rPr>
              <a:t>You will of course have to discern out the neurotic attention-seekers</a:t>
            </a:r>
          </a:p>
          <a:p>
            <a:r>
              <a:rPr lang="en-US" sz="2400" dirty="0" smtClean="0">
                <a:latin typeface="Arial Narrow" pitchFamily="34" charset="0"/>
              </a:rPr>
              <a:t>Stephen Ministries offers great training in supportive listening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PART1: THE CHALLENGE</a:t>
            </a:r>
            <a:endParaRPr lang="en-US" dirty="0"/>
          </a:p>
        </p:txBody>
      </p:sp>
      <p:sp>
        <p:nvSpPr>
          <p:cNvPr id="3" name="Text Placeholder 2"/>
          <p:cNvSpPr>
            <a:spLocks noGrp="1"/>
          </p:cNvSpPr>
          <p:nvPr>
            <p:ph type="body" idx="1"/>
          </p:nvPr>
        </p:nvSpPr>
        <p:spPr/>
        <p:txBody>
          <a:bodyPr/>
          <a:lstStyle/>
          <a:p>
            <a:r>
              <a:rPr lang="en-US" dirty="0" smtClean="0"/>
              <a:t>How The Internet Will Challenge The Church At Its Deepest Level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QUESTIONER-IN-CHIEF</a:t>
            </a:r>
            <a:endParaRPr lang="en-US" dirty="0"/>
          </a:p>
        </p:txBody>
      </p:sp>
      <p:sp>
        <p:nvSpPr>
          <p:cNvPr id="3" name="Content Placeholder 2"/>
          <p:cNvSpPr>
            <a:spLocks noGrp="1"/>
          </p:cNvSpPr>
          <p:nvPr>
            <p:ph idx="1"/>
          </p:nvPr>
        </p:nvSpPr>
        <p:spPr>
          <a:xfrm>
            <a:off x="457200" y="2667000"/>
            <a:ext cx="8305800" cy="3962400"/>
          </a:xfrm>
        </p:spPr>
        <p:txBody>
          <a:bodyPr/>
          <a:lstStyle/>
          <a:p>
            <a:r>
              <a:rPr lang="en-US" sz="2400" dirty="0" smtClean="0"/>
              <a:t>People grow when they are questioned about their spiritual life “Who do you say that I am?”  “Did you receive the Holy Spirit when you believed?” “What are you doing here Elijah?” “Adam, where are you?”</a:t>
            </a:r>
          </a:p>
          <a:p>
            <a:r>
              <a:rPr lang="en-US" sz="2400" dirty="0" smtClean="0"/>
              <a:t>When people know they are going to be asked how they are going (and listened  to deeply) they spend all week making sure they have grown in that area!</a:t>
            </a:r>
          </a:p>
          <a:p>
            <a:r>
              <a:rPr lang="en-US" sz="2400" dirty="0" smtClean="0"/>
              <a:t>People WANT to be questioned in an appreciative manner (not interrogation) in order to unlock them, unblock them, and set them free in the Spirit.</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CRAZY-GUY-IN-CHIEF</a:t>
            </a:r>
            <a:endParaRPr lang="en-US" dirty="0"/>
          </a:p>
        </p:txBody>
      </p:sp>
      <p:sp>
        <p:nvSpPr>
          <p:cNvPr id="3" name="Content Placeholder 2"/>
          <p:cNvSpPr>
            <a:spLocks noGrp="1"/>
          </p:cNvSpPr>
          <p:nvPr>
            <p:ph idx="1"/>
          </p:nvPr>
        </p:nvSpPr>
        <p:spPr/>
        <p:txBody>
          <a:bodyPr/>
          <a:lstStyle/>
          <a:p>
            <a:r>
              <a:rPr lang="en-US" sz="2400" dirty="0" smtClean="0"/>
              <a:t>Be an example of really bold “way-out-there” faith</a:t>
            </a:r>
          </a:p>
          <a:p>
            <a:r>
              <a:rPr lang="en-US" sz="2400" dirty="0" smtClean="0"/>
              <a:t>Peter walking on the water, going to the Gentiles etc.</a:t>
            </a:r>
          </a:p>
          <a:p>
            <a:r>
              <a:rPr lang="en-US" sz="2400" dirty="0" smtClean="0"/>
              <a:t>People will only grow as far as they see their leader growing and its got to be really OBVIOUS to them</a:t>
            </a:r>
          </a:p>
          <a:p>
            <a:r>
              <a:rPr lang="en-US" sz="2400" dirty="0" smtClean="0"/>
              <a:t>Tell adventure stories, stretch their boundaries</a:t>
            </a:r>
          </a:p>
          <a:p>
            <a:r>
              <a:rPr lang="en-US" sz="2400" dirty="0" smtClean="0"/>
              <a:t>Demonstrate real power in prayer and healing etc</a:t>
            </a:r>
          </a:p>
          <a:p>
            <a:r>
              <a:rPr lang="en-US" sz="2400" dirty="0" smtClean="0"/>
              <a:t>Be a living example of God turning up in real time</a:t>
            </a:r>
          </a:p>
          <a:p>
            <a:r>
              <a:rPr lang="en-US" sz="2400" dirty="0" smtClean="0"/>
              <a:t>Be much more real than a pixel!</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EXPERIENCING GOD</a:t>
            </a:r>
            <a:endParaRPr lang="en-US" dirty="0"/>
          </a:p>
        </p:txBody>
      </p:sp>
      <p:sp>
        <p:nvSpPr>
          <p:cNvPr id="3" name="Content Placeholder 2"/>
          <p:cNvSpPr>
            <a:spLocks noGrp="1"/>
          </p:cNvSpPr>
          <p:nvPr>
            <p:ph idx="1"/>
          </p:nvPr>
        </p:nvSpPr>
        <p:spPr>
          <a:xfrm>
            <a:off x="457200" y="2667000"/>
            <a:ext cx="8305800" cy="3886200"/>
          </a:xfrm>
        </p:spPr>
        <p:txBody>
          <a:bodyPr/>
          <a:lstStyle/>
          <a:p>
            <a:r>
              <a:rPr lang="en-US" sz="2400" dirty="0" smtClean="0"/>
              <a:t>We want to experience God at church, powerfully, tangibly, for real and we cannot get this on the  Internet.</a:t>
            </a:r>
          </a:p>
          <a:p>
            <a:r>
              <a:rPr lang="en-US" sz="2400" dirty="0" smtClean="0"/>
              <a:t>We want to walk out of church feeling great and knowing that God spoke to us personally and directly and healed us, saved, us, changed us or opened Heaven to us.</a:t>
            </a:r>
          </a:p>
          <a:p>
            <a:r>
              <a:rPr lang="en-US" sz="2400" dirty="0" smtClean="0"/>
              <a:t>We want to have our prayers answered</a:t>
            </a:r>
          </a:p>
          <a:p>
            <a:r>
              <a:rPr lang="en-US" sz="2400" dirty="0" smtClean="0"/>
              <a:t>We want to experience God’s love in community</a:t>
            </a:r>
          </a:p>
          <a:p>
            <a:r>
              <a:rPr lang="en-US" sz="2400" dirty="0" smtClean="0"/>
              <a:t>We don’t mind very long services if this happens</a:t>
            </a:r>
          </a:p>
          <a:p>
            <a:r>
              <a:rPr lang="en-US" sz="2400" dirty="0" smtClean="0"/>
              <a:t>We will tithe and give generously if this happens</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GLORY OF THE STORY</a:t>
            </a:r>
            <a:endParaRPr lang="en-US" dirty="0"/>
          </a:p>
        </p:txBody>
      </p:sp>
      <p:sp>
        <p:nvSpPr>
          <p:cNvPr id="3" name="Content Placeholder 2"/>
          <p:cNvSpPr>
            <a:spLocks noGrp="1"/>
          </p:cNvSpPr>
          <p:nvPr>
            <p:ph idx="1"/>
          </p:nvPr>
        </p:nvSpPr>
        <p:spPr>
          <a:xfrm>
            <a:off x="457200" y="2667000"/>
            <a:ext cx="8305800" cy="3886200"/>
          </a:xfrm>
        </p:spPr>
        <p:txBody>
          <a:bodyPr/>
          <a:lstStyle/>
          <a:p>
            <a:r>
              <a:rPr lang="en-US" sz="2400" dirty="0" smtClean="0"/>
              <a:t>We go to church to be part of the story of God’s glory</a:t>
            </a:r>
          </a:p>
          <a:p>
            <a:r>
              <a:rPr lang="en-US" sz="2400" dirty="0" smtClean="0"/>
              <a:t>A traditional story of ecclesiastical history for some</a:t>
            </a:r>
          </a:p>
          <a:p>
            <a:r>
              <a:rPr lang="en-US" sz="2400" dirty="0" smtClean="0"/>
              <a:t>A story of “out-of-the gutter” redemption for others</a:t>
            </a:r>
          </a:p>
          <a:p>
            <a:r>
              <a:rPr lang="en-US" sz="2400" dirty="0" smtClean="0"/>
              <a:t>A story of community involvement / evangelism</a:t>
            </a:r>
          </a:p>
          <a:p>
            <a:r>
              <a:rPr lang="en-US" sz="2400" dirty="0" smtClean="0"/>
              <a:t>A story of world-wide missions for some churches</a:t>
            </a:r>
          </a:p>
          <a:p>
            <a:r>
              <a:rPr lang="en-US" sz="2400" dirty="0" smtClean="0"/>
              <a:t>A story of inner-healing and soul searching</a:t>
            </a:r>
          </a:p>
          <a:p>
            <a:r>
              <a:rPr lang="en-US" sz="2400" dirty="0" smtClean="0"/>
              <a:t>A story of spiritual victory over demons</a:t>
            </a:r>
          </a:p>
          <a:p>
            <a:r>
              <a:rPr lang="en-US" sz="2400" dirty="0" smtClean="0"/>
              <a:t>What story can we offer that is better than the online story? How can we connect that story with biblical truth?</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DEEPER WORK</a:t>
            </a:r>
            <a:endParaRPr lang="en-US" dirty="0"/>
          </a:p>
        </p:txBody>
      </p:sp>
      <p:sp>
        <p:nvSpPr>
          <p:cNvPr id="3" name="Content Placeholder 2"/>
          <p:cNvSpPr>
            <a:spLocks noGrp="1"/>
          </p:cNvSpPr>
          <p:nvPr>
            <p:ph idx="1"/>
          </p:nvPr>
        </p:nvSpPr>
        <p:spPr/>
        <p:txBody>
          <a:bodyPr/>
          <a:lstStyle/>
          <a:p>
            <a:r>
              <a:rPr lang="en-US" sz="2400" dirty="0" smtClean="0"/>
              <a:t>Church can do a far deeper work in the lives of Christians than the Internet ever can!</a:t>
            </a:r>
          </a:p>
          <a:p>
            <a:r>
              <a:rPr lang="en-US" sz="2400" dirty="0" smtClean="0"/>
              <a:t>Our focus needs to be </a:t>
            </a:r>
            <a:r>
              <a:rPr lang="en-US" sz="2400" b="1" dirty="0" smtClean="0"/>
              <a:t>TRANSFORMATIONAL</a:t>
            </a:r>
            <a:r>
              <a:rPr lang="en-US" sz="2400" dirty="0" smtClean="0"/>
              <a:t> not just INFORMATIONAL because the Internet is so good at information and will make us irrelevant in seconds.</a:t>
            </a:r>
          </a:p>
          <a:p>
            <a:r>
              <a:rPr lang="en-US" sz="2400" dirty="0" smtClean="0"/>
              <a:t>We need to set clear, strong goals for doing a deeper work in the life of every congregant and adopt highly relational, personal, experiential and faith-challenging methods to effect this deeper work.</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SHIFT</a:t>
            </a:r>
            <a:endParaRPr lang="en-US" dirty="0"/>
          </a:p>
        </p:txBody>
      </p:sp>
      <p:sp>
        <p:nvSpPr>
          <p:cNvPr id="3" name="Content Placeholder 2"/>
          <p:cNvSpPr>
            <a:spLocks noGrp="1"/>
          </p:cNvSpPr>
          <p:nvPr>
            <p:ph idx="1"/>
          </p:nvPr>
        </p:nvSpPr>
        <p:spPr>
          <a:xfrm>
            <a:off x="228600" y="2667000"/>
            <a:ext cx="8534400" cy="3962400"/>
          </a:xfrm>
        </p:spPr>
        <p:txBody>
          <a:bodyPr/>
          <a:lstStyle/>
          <a:p>
            <a:r>
              <a:rPr lang="en-US" sz="2400" dirty="0" smtClean="0">
                <a:latin typeface="Arial Narrow" pitchFamily="34" charset="0"/>
              </a:rPr>
              <a:t>If God doesn’t show up then the Internet will absolutely decimate the local church and send it broke.</a:t>
            </a:r>
          </a:p>
          <a:p>
            <a:r>
              <a:rPr lang="en-US" sz="2400" dirty="0" smtClean="0">
                <a:latin typeface="Arial Narrow" pitchFamily="34" charset="0"/>
              </a:rPr>
              <a:t>Church needs to eventually shift to being very human, very spiritual, very connected and deeply transformational as these are the unique points that will differentiate the local church from the computer screen.</a:t>
            </a:r>
          </a:p>
          <a:p>
            <a:r>
              <a:rPr lang="en-US" sz="2400" dirty="0" smtClean="0">
                <a:latin typeface="Arial Narrow" pitchFamily="34" charset="0"/>
              </a:rPr>
              <a:t>Doctrine is still vital but needs to be reframed as part of our equipping for the amazing adventure of living in Christ.</a:t>
            </a:r>
          </a:p>
          <a:p>
            <a:r>
              <a:rPr lang="en-US" sz="2400" dirty="0" smtClean="0">
                <a:latin typeface="Arial Narrow" pitchFamily="34" charset="0"/>
              </a:rPr>
              <a:t>Ministry training needs to focus on being able to make things happen just as Jesus did:  “heal the sick, cleanse the lepers”  -- the pastor needs to be able to make stuff happen by the power of God!</a:t>
            </a:r>
          </a:p>
          <a:p>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SHIFT - 2</a:t>
            </a:r>
            <a:endParaRPr lang="en-US" dirty="0"/>
          </a:p>
        </p:txBody>
      </p:sp>
      <p:sp>
        <p:nvSpPr>
          <p:cNvPr id="3" name="Content Placeholder 2"/>
          <p:cNvSpPr>
            <a:spLocks noGrp="1"/>
          </p:cNvSpPr>
          <p:nvPr>
            <p:ph idx="1"/>
          </p:nvPr>
        </p:nvSpPr>
        <p:spPr>
          <a:xfrm>
            <a:off x="457200" y="2667000"/>
            <a:ext cx="8305800" cy="3733800"/>
          </a:xfrm>
        </p:spPr>
        <p:txBody>
          <a:bodyPr/>
          <a:lstStyle/>
          <a:p>
            <a:r>
              <a:rPr lang="en-US" sz="2400" dirty="0" smtClean="0"/>
              <a:t>No strategic plan can make this shift possible!</a:t>
            </a:r>
          </a:p>
          <a:p>
            <a:r>
              <a:rPr lang="en-US" sz="2400" dirty="0" smtClean="0"/>
              <a:t>We need to spend bulk time with God and get a far deeper anointing, powerful agape love and a commitment to growing human souls into the glory of God.</a:t>
            </a:r>
          </a:p>
          <a:p>
            <a:r>
              <a:rPr lang="en-US" sz="2400" dirty="0" smtClean="0"/>
              <a:t>We ourselves have to value community more than privacy and be more open to our congregants.</a:t>
            </a:r>
          </a:p>
          <a:p>
            <a:r>
              <a:rPr lang="en-US" sz="2400" dirty="0" smtClean="0"/>
              <a:t>We have to reframe the task as spiritual participation in a divine story and not as merely dumping information into minds in order to get out correct beliefs.</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305800" cy="1066800"/>
          </a:xfrm>
        </p:spPr>
        <p:txBody>
          <a:bodyPr/>
          <a:lstStyle/>
          <a:p>
            <a:r>
              <a:rPr lang="en-US" dirty="0" smtClean="0"/>
              <a:t>HOW CAN LOCAL CHURCHES USE THE INTERNET?</a:t>
            </a:r>
            <a:endParaRPr lang="en-US" dirty="0"/>
          </a:p>
        </p:txBody>
      </p:sp>
      <p:sp>
        <p:nvSpPr>
          <p:cNvPr id="3" name="Content Placeholder 2"/>
          <p:cNvSpPr>
            <a:spLocks noGrp="1"/>
          </p:cNvSpPr>
          <p:nvPr>
            <p:ph idx="1"/>
          </p:nvPr>
        </p:nvSpPr>
        <p:spPr>
          <a:xfrm>
            <a:off x="457200" y="2895600"/>
            <a:ext cx="8305800" cy="3429000"/>
          </a:xfrm>
        </p:spPr>
        <p:txBody>
          <a:bodyPr/>
          <a:lstStyle/>
          <a:p>
            <a:r>
              <a:rPr lang="en-US" sz="2400" dirty="0" smtClean="0">
                <a:latin typeface="Arial Narrow" pitchFamily="34" charset="0"/>
              </a:rPr>
              <a:t>The Internet is not all bad!  It can also be a force for good in the local church and help to build community and direct  people to helpful information. </a:t>
            </a:r>
          </a:p>
          <a:p>
            <a:r>
              <a:rPr lang="en-US" sz="2400" dirty="0" smtClean="0">
                <a:latin typeface="Arial Narrow" pitchFamily="34" charset="0"/>
              </a:rPr>
              <a:t>Put  the most complex topics online (e.g. an explanation of the Trinity)</a:t>
            </a:r>
          </a:p>
          <a:p>
            <a:r>
              <a:rPr lang="en-US" sz="2400" dirty="0" smtClean="0">
                <a:latin typeface="Arial Narrow" pitchFamily="34" charset="0"/>
              </a:rPr>
              <a:t>Put things people will never remember online (church schedules etc)</a:t>
            </a:r>
          </a:p>
          <a:p>
            <a:r>
              <a:rPr lang="en-US" sz="2400" dirty="0" smtClean="0">
                <a:latin typeface="Arial Narrow" pitchFamily="34" charset="0"/>
              </a:rPr>
              <a:t>Put sensitive “non-pulpit” topics online (teaching on sexuality)</a:t>
            </a:r>
          </a:p>
          <a:p>
            <a:r>
              <a:rPr lang="en-US" sz="2400" dirty="0" smtClean="0">
                <a:latin typeface="Arial Narrow" pitchFamily="34" charset="0"/>
              </a:rPr>
              <a:t>Create (moderated) </a:t>
            </a:r>
            <a:r>
              <a:rPr lang="en-US" sz="2400" dirty="0" err="1" smtClean="0">
                <a:latin typeface="Arial Narrow" pitchFamily="34" charset="0"/>
              </a:rPr>
              <a:t>FaceBook</a:t>
            </a:r>
            <a:r>
              <a:rPr lang="en-US" sz="2400" dirty="0" smtClean="0">
                <a:latin typeface="Arial Narrow" pitchFamily="34" charset="0"/>
              </a:rPr>
              <a:t> pages and discussion areas</a:t>
            </a:r>
          </a:p>
          <a:p>
            <a:r>
              <a:rPr lang="en-US" sz="2400" dirty="0" smtClean="0">
                <a:latin typeface="Arial Narrow" pitchFamily="34" charset="0"/>
              </a:rPr>
              <a:t>Use it to create “buzz” and report feedback from faith adventures</a:t>
            </a:r>
            <a:endParaRPr lang="en-US" sz="2400" dirty="0">
              <a:latin typeface="Arial Narrow"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TO FACE + CYBERSPACE</a:t>
            </a:r>
            <a:endParaRPr lang="en-US" dirty="0"/>
          </a:p>
        </p:txBody>
      </p:sp>
      <p:sp>
        <p:nvSpPr>
          <p:cNvPr id="3" name="Content Placeholder 2"/>
          <p:cNvSpPr>
            <a:spLocks noGrp="1"/>
          </p:cNvSpPr>
          <p:nvPr>
            <p:ph idx="1"/>
          </p:nvPr>
        </p:nvSpPr>
        <p:spPr/>
        <p:txBody>
          <a:bodyPr/>
          <a:lstStyle/>
          <a:p>
            <a:r>
              <a:rPr lang="en-US" sz="2400" dirty="0" smtClean="0">
                <a:latin typeface="Arial Narrow" pitchFamily="34" charset="0"/>
              </a:rPr>
              <a:t>Cyberspace is useful to create continuity between physical face-to-face meetings e.g. to send out invitations via FB or daily bible verses via Twitter feeds.</a:t>
            </a:r>
          </a:p>
          <a:p>
            <a:r>
              <a:rPr lang="en-US" sz="2400" dirty="0" smtClean="0">
                <a:latin typeface="Arial Narrow" pitchFamily="34" charset="0"/>
              </a:rPr>
              <a:t>Webinars can be part of the in-service training modality in churches where staff may work from home or travel constantly.</a:t>
            </a:r>
          </a:p>
          <a:p>
            <a:r>
              <a:rPr lang="en-US" sz="2400" dirty="0" smtClean="0">
                <a:latin typeface="Arial Narrow" pitchFamily="34" charset="0"/>
              </a:rPr>
              <a:t>Brief (4 weeks or less) online in-service courses via a LMS such as </a:t>
            </a:r>
            <a:r>
              <a:rPr lang="en-US" sz="2400" dirty="0" err="1" smtClean="0">
                <a:latin typeface="Arial Narrow" pitchFamily="34" charset="0"/>
              </a:rPr>
              <a:t>Moodle</a:t>
            </a:r>
            <a:r>
              <a:rPr lang="en-US" sz="2400" dirty="0" smtClean="0">
                <a:latin typeface="Arial Narrow" pitchFamily="34" charset="0"/>
              </a:rPr>
              <a:t> can be useful in membership orientation, gifts analysis, elder board training, worship team planning, stewardship teaching etc.</a:t>
            </a:r>
            <a:endParaRPr lang="en-US" sz="2400" dirty="0">
              <a:latin typeface="Arial Narrow"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REFRAMING INFORMATION</a:t>
            </a:r>
            <a:endParaRPr lang="en-US" dirty="0"/>
          </a:p>
        </p:txBody>
      </p:sp>
      <p:sp>
        <p:nvSpPr>
          <p:cNvPr id="3" name="Content Placeholder 2"/>
          <p:cNvSpPr>
            <a:spLocks noGrp="1"/>
          </p:cNvSpPr>
          <p:nvPr>
            <p:ph idx="1"/>
          </p:nvPr>
        </p:nvSpPr>
        <p:spPr>
          <a:xfrm>
            <a:off x="457200" y="2667000"/>
            <a:ext cx="8305800" cy="3733800"/>
          </a:xfrm>
        </p:spPr>
        <p:txBody>
          <a:bodyPr/>
          <a:lstStyle/>
          <a:p>
            <a:r>
              <a:rPr lang="en-US" sz="2400" dirty="0" smtClean="0">
                <a:latin typeface="Arial Narrow" pitchFamily="34" charset="0"/>
              </a:rPr>
              <a:t>Put the information online and make it ubiquitous for the church – in as many formats as possible, in their mail, on </a:t>
            </a:r>
            <a:r>
              <a:rPr lang="en-US" sz="2400" dirty="0" err="1" smtClean="0">
                <a:latin typeface="Arial Narrow" pitchFamily="34" charset="0"/>
              </a:rPr>
              <a:t>F</a:t>
            </a:r>
            <a:r>
              <a:rPr lang="en-US" sz="2400" dirty="0" err="1" smtClean="0">
                <a:latin typeface="Arial Narrow" pitchFamily="34" charset="0"/>
              </a:rPr>
              <a:t>aceBook</a:t>
            </a:r>
            <a:r>
              <a:rPr lang="en-US" sz="2400" dirty="0" smtClean="0">
                <a:latin typeface="Arial Narrow" pitchFamily="34" charset="0"/>
              </a:rPr>
              <a:t>, on Twitter, on their phones, MP3 players, iPods, computers, DVDs etc.</a:t>
            </a:r>
          </a:p>
          <a:p>
            <a:r>
              <a:rPr lang="en-US" sz="2400" dirty="0" smtClean="0">
                <a:latin typeface="Arial Narrow" pitchFamily="34" charset="0"/>
              </a:rPr>
              <a:t>Teach the congregation how to evaluate and filter information</a:t>
            </a:r>
          </a:p>
          <a:p>
            <a:r>
              <a:rPr lang="en-US" sz="2400" dirty="0" smtClean="0">
                <a:latin typeface="Arial Narrow" pitchFamily="34" charset="0"/>
              </a:rPr>
              <a:t>Realize that information </a:t>
            </a:r>
            <a:r>
              <a:rPr lang="en-US" sz="2400" i="1" dirty="0" smtClean="0">
                <a:latin typeface="Arial Narrow" pitchFamily="34" charset="0"/>
              </a:rPr>
              <a:t>by itself  </a:t>
            </a:r>
            <a:r>
              <a:rPr lang="en-US" sz="2400" dirty="0" smtClean="0">
                <a:latin typeface="Arial Narrow" pitchFamily="34" charset="0"/>
              </a:rPr>
              <a:t>rarely produces much transformation </a:t>
            </a:r>
          </a:p>
          <a:p>
            <a:r>
              <a:rPr lang="en-US" sz="2400" dirty="0" smtClean="0">
                <a:latin typeface="Arial Narrow" pitchFamily="34" charset="0"/>
              </a:rPr>
              <a:t>Therefore create spiritual faith experiences and deep relationships that shape people into the image of Jesus Christ.</a:t>
            </a:r>
          </a:p>
          <a:p>
            <a:r>
              <a:rPr lang="en-US" sz="2400" dirty="0" smtClean="0">
                <a:latin typeface="Arial Narrow" pitchFamily="34" charset="0"/>
              </a:rPr>
              <a:t>Focus the bulk of the pastoral and lay leader resources on doing this deeper work.</a:t>
            </a:r>
            <a:endParaRPr lang="en-US" sz="2400" dirty="0">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UBIQUITOUS GOSPEL</a:t>
            </a:r>
            <a:endParaRPr lang="en-US" dirty="0"/>
          </a:p>
        </p:txBody>
      </p:sp>
      <p:sp>
        <p:nvSpPr>
          <p:cNvPr id="5" name="Content Placeholder 4"/>
          <p:cNvSpPr>
            <a:spLocks noGrp="1"/>
          </p:cNvSpPr>
          <p:nvPr>
            <p:ph idx="1"/>
          </p:nvPr>
        </p:nvSpPr>
        <p:spPr>
          <a:xfrm>
            <a:off x="228600" y="2667000"/>
            <a:ext cx="8534400" cy="3886200"/>
          </a:xfrm>
        </p:spPr>
        <p:txBody>
          <a:bodyPr/>
          <a:lstStyle/>
          <a:p>
            <a:r>
              <a:rPr lang="en-US" sz="2400" dirty="0" smtClean="0">
                <a:latin typeface="Arial Narrow" pitchFamily="34" charset="0"/>
              </a:rPr>
              <a:t>The gospel is now ubiquitous, it is now almost everywhere geographically (except  a few extreme situations such as Saudi Arabia and N. </a:t>
            </a:r>
            <a:r>
              <a:rPr lang="en-US" sz="2400" dirty="0" smtClean="0">
                <a:latin typeface="Arial Narrow" pitchFamily="34" charset="0"/>
              </a:rPr>
              <a:t>K</a:t>
            </a:r>
            <a:r>
              <a:rPr lang="en-US" sz="2400" dirty="0" smtClean="0">
                <a:latin typeface="Arial Narrow" pitchFamily="34" charset="0"/>
              </a:rPr>
              <a:t>orea)</a:t>
            </a:r>
          </a:p>
          <a:p>
            <a:r>
              <a:rPr lang="en-US" sz="2400" dirty="0" smtClean="0">
                <a:latin typeface="Arial Narrow" pitchFamily="34" charset="0"/>
              </a:rPr>
              <a:t>The gospel is also now available on every media platform imaginable: radio, TV, print, magazines, film, video, satellite TV, satellite radio, the Internet, mobile phones, flash drives, Internet radio, theatre, live music, performance arts…</a:t>
            </a:r>
          </a:p>
          <a:p>
            <a:r>
              <a:rPr lang="en-US" sz="2400" dirty="0" smtClean="0">
                <a:latin typeface="Arial Narrow" pitchFamily="34" charset="0"/>
              </a:rPr>
              <a:t>The gospel is no longer just preached by an ordained clergyman in a local church, licensed by a bishop, who in turn is approved and appointed by the King! (Which was the situation for thousands of years)</a:t>
            </a:r>
            <a:endParaRPr lang="en-US" sz="2400" dirty="0">
              <a:latin typeface="Arial Narrow"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CYBERMISSIONS</a:t>
            </a:r>
            <a:endParaRPr lang="en-US" dirty="0"/>
          </a:p>
        </p:txBody>
      </p:sp>
      <p:sp>
        <p:nvSpPr>
          <p:cNvPr id="3" name="Content Placeholder 2"/>
          <p:cNvSpPr>
            <a:spLocks noGrp="1"/>
          </p:cNvSpPr>
          <p:nvPr>
            <p:ph idx="1"/>
          </p:nvPr>
        </p:nvSpPr>
        <p:spPr>
          <a:xfrm>
            <a:off x="304800" y="2667000"/>
            <a:ext cx="8458200" cy="3962400"/>
          </a:xfrm>
        </p:spPr>
        <p:txBody>
          <a:bodyPr/>
          <a:lstStyle/>
          <a:p>
            <a:pPr>
              <a:buNone/>
            </a:pPr>
            <a:r>
              <a:rPr lang="en-US" sz="3600" b="1" dirty="0" smtClean="0">
                <a:solidFill>
                  <a:srgbClr val="002060"/>
                </a:solidFill>
                <a:effectLst>
                  <a:outerShdw blurRad="38100" dist="38100" dir="2700000" algn="tl">
                    <a:srgbClr val="000000">
                      <a:alpha val="43137"/>
                    </a:srgbClr>
                  </a:outerShdw>
                </a:effectLst>
                <a:latin typeface="Arial Narrow" pitchFamily="34" charset="0"/>
              </a:rPr>
              <a:t>Using the Internet As The Fishing Net!</a:t>
            </a:r>
            <a:r>
              <a:rPr lang="en-US" sz="2400" dirty="0" smtClean="0">
                <a:latin typeface="Arial Narrow" pitchFamily="34" charset="0"/>
              </a:rPr>
              <a:t/>
            </a:r>
            <a:br>
              <a:rPr lang="en-US" sz="2400" dirty="0" smtClean="0">
                <a:latin typeface="Arial Narrow" pitchFamily="34" charset="0"/>
              </a:rPr>
            </a:br>
            <a:r>
              <a:rPr lang="en-US" sz="2400" dirty="0" err="1" smtClean="0">
                <a:latin typeface="Arial Narrow" pitchFamily="34" charset="0"/>
                <a:hlinkClick r:id="rId3"/>
              </a:rPr>
              <a:t>Globalchristians.Org</a:t>
            </a:r>
            <a:r>
              <a:rPr lang="en-US" sz="2400" dirty="0" smtClean="0">
                <a:latin typeface="Arial Narrow" pitchFamily="34" charset="0"/>
                <a:hlinkClick r:id="rId3"/>
              </a:rPr>
              <a:t> </a:t>
            </a:r>
            <a:r>
              <a:rPr lang="en-US" sz="2400" dirty="0" smtClean="0">
                <a:latin typeface="Arial Narrow" pitchFamily="34" charset="0"/>
              </a:rPr>
              <a:t>  </a:t>
            </a:r>
            <a:r>
              <a:rPr lang="en-US" sz="2400" dirty="0" err="1" smtClean="0">
                <a:latin typeface="Arial Narrow" pitchFamily="34" charset="0"/>
                <a:hlinkClick r:id="rId4"/>
              </a:rPr>
              <a:t>Cybermissions.Org</a:t>
            </a:r>
            <a:r>
              <a:rPr lang="en-US" sz="2400" dirty="0" smtClean="0">
                <a:latin typeface="Arial Narrow" pitchFamily="34" charset="0"/>
                <a:hlinkClick r:id="rId4"/>
              </a:rPr>
              <a:t> </a:t>
            </a:r>
            <a:r>
              <a:rPr lang="en-US" sz="2400" dirty="0" smtClean="0">
                <a:latin typeface="Arial Narrow" pitchFamily="34" charset="0"/>
              </a:rPr>
              <a:t> </a:t>
            </a:r>
            <a:r>
              <a:rPr lang="en-US" sz="2400" dirty="0" err="1" smtClean="0">
                <a:latin typeface="Arial Narrow" pitchFamily="34" charset="0"/>
                <a:hlinkClick r:id="rId5"/>
              </a:rPr>
              <a:t>NewTestamentPrayer.Org</a:t>
            </a:r>
            <a:endParaRPr lang="en-US" sz="2400" dirty="0" smtClean="0">
              <a:latin typeface="Arial Narrow" pitchFamily="34" charset="0"/>
            </a:endParaRPr>
          </a:p>
          <a:p>
            <a:pPr>
              <a:buNone/>
            </a:pPr>
            <a:r>
              <a:rPr lang="en-US" sz="2000" dirty="0" smtClean="0">
                <a:latin typeface="Arial Narrow" pitchFamily="34" charset="0"/>
              </a:rPr>
              <a:t/>
            </a:r>
            <a:br>
              <a:rPr lang="en-US" sz="2000" dirty="0" smtClean="0">
                <a:latin typeface="Arial Narrow" pitchFamily="34" charset="0"/>
              </a:rPr>
            </a:br>
            <a:r>
              <a:rPr lang="en-US" sz="2000" dirty="0" smtClean="0">
                <a:solidFill>
                  <a:schemeClr val="bg2">
                    <a:lumMod val="50000"/>
                  </a:schemeClr>
                </a:solidFill>
                <a:latin typeface="Arial Narrow" pitchFamily="34" charset="0"/>
              </a:rPr>
              <a:t>This PowerPoint is now available online at: </a:t>
            </a:r>
            <a:r>
              <a:rPr lang="en-US" sz="2400" dirty="0" smtClean="0">
                <a:solidFill>
                  <a:schemeClr val="bg2">
                    <a:lumMod val="50000"/>
                  </a:schemeClr>
                </a:solidFill>
                <a:latin typeface="Arial Narrow" pitchFamily="34" charset="0"/>
                <a:hlinkClick r:id="rId6"/>
              </a:rPr>
              <a:t>www.cybermissions.org/articles/</a:t>
            </a:r>
            <a:endParaRPr lang="en-US" sz="2400" dirty="0" smtClean="0">
              <a:solidFill>
                <a:schemeClr val="bg2">
                  <a:lumMod val="50000"/>
                </a:schemeClr>
              </a:solidFill>
              <a:latin typeface="Arial Narrow" pitchFamily="34" charset="0"/>
            </a:endParaRPr>
          </a:p>
          <a:p>
            <a:pPr>
              <a:buNone/>
            </a:pPr>
            <a:endParaRPr lang="en-US" sz="2000" dirty="0" smtClean="0">
              <a:solidFill>
                <a:schemeClr val="bg2">
                  <a:lumMod val="50000"/>
                </a:schemeClr>
              </a:solidFill>
              <a:latin typeface="Arial Narrow" pitchFamily="34" charset="0"/>
            </a:endParaRPr>
          </a:p>
          <a:p>
            <a:pPr>
              <a:buNone/>
            </a:pPr>
            <a:r>
              <a:rPr lang="en-US" sz="2000" dirty="0" smtClean="0">
                <a:solidFill>
                  <a:schemeClr val="bg2">
                    <a:lumMod val="50000"/>
                  </a:schemeClr>
                </a:solidFill>
                <a:latin typeface="Arial Narrow" pitchFamily="34" charset="0"/>
              </a:rPr>
              <a:t>       21615 </a:t>
            </a:r>
            <a:r>
              <a:rPr lang="en-US" sz="2000" dirty="0" err="1" smtClean="0">
                <a:solidFill>
                  <a:schemeClr val="bg2">
                    <a:lumMod val="50000"/>
                  </a:schemeClr>
                </a:solidFill>
                <a:latin typeface="Arial Narrow" pitchFamily="34" charset="0"/>
              </a:rPr>
              <a:t>Berendo</a:t>
            </a:r>
            <a:r>
              <a:rPr lang="en-US" sz="2000" dirty="0" smtClean="0">
                <a:solidFill>
                  <a:schemeClr val="bg2">
                    <a:lumMod val="50000"/>
                  </a:schemeClr>
                </a:solidFill>
                <a:latin typeface="Arial Narrow" pitchFamily="34" charset="0"/>
              </a:rPr>
              <a:t> Ave. (Suite 400) Torrance CA 90502     Ph: 310-783-1510   </a:t>
            </a:r>
            <a:br>
              <a:rPr lang="en-US" sz="2000" dirty="0" smtClean="0">
                <a:solidFill>
                  <a:schemeClr val="bg2">
                    <a:lumMod val="50000"/>
                  </a:schemeClr>
                </a:solidFill>
                <a:latin typeface="Arial Narrow" pitchFamily="34" charset="0"/>
              </a:rPr>
            </a:br>
            <a:r>
              <a:rPr lang="en-US" sz="2000" dirty="0" smtClean="0">
                <a:solidFill>
                  <a:schemeClr val="bg2">
                    <a:lumMod val="50000"/>
                  </a:schemeClr>
                </a:solidFill>
                <a:latin typeface="Arial Narrow" pitchFamily="34" charset="0"/>
              </a:rPr>
              <a:t> Email John at:      </a:t>
            </a:r>
            <a:r>
              <a:rPr lang="en-US" sz="2400" dirty="0" smtClean="0">
                <a:solidFill>
                  <a:schemeClr val="bg2">
                    <a:lumMod val="50000"/>
                  </a:schemeClr>
                </a:solidFill>
                <a:latin typeface="Arial Narrow" pitchFamily="34" charset="0"/>
                <a:hlinkClick r:id="rId7"/>
              </a:rPr>
              <a:t>digitalopportunities@gmail.com</a:t>
            </a:r>
            <a:endParaRPr lang="en-US" sz="2400" dirty="0" smtClean="0">
              <a:solidFill>
                <a:schemeClr val="bg2">
                  <a:lumMod val="50000"/>
                </a:schemeClr>
              </a:solidFill>
              <a:latin typeface="Arial Narrow" pitchFamily="34" charset="0"/>
            </a:endParaRPr>
          </a:p>
          <a:p>
            <a:pPr>
              <a:buNone/>
            </a:pPr>
            <a:endParaRPr lang="en-US" sz="2000" dirty="0" smtClean="0">
              <a:solidFill>
                <a:schemeClr val="bg2">
                  <a:lumMod val="50000"/>
                </a:schemeClr>
              </a:solidFill>
              <a:latin typeface="Arial Narrow" pitchFamily="34" charset="0"/>
            </a:endParaRPr>
          </a:p>
          <a:p>
            <a:pPr>
              <a:buNone/>
            </a:pPr>
            <a:r>
              <a:rPr lang="en-US" sz="2000" b="1" dirty="0" smtClean="0">
                <a:solidFill>
                  <a:schemeClr val="bg2">
                    <a:lumMod val="50000"/>
                  </a:schemeClr>
                </a:solidFill>
                <a:latin typeface="Arial Narrow" pitchFamily="34" charset="0"/>
              </a:rPr>
              <a:t>John </a:t>
            </a:r>
            <a:r>
              <a:rPr lang="en-US" sz="2000" b="1" dirty="0" err="1" smtClean="0">
                <a:solidFill>
                  <a:schemeClr val="bg2">
                    <a:lumMod val="50000"/>
                  </a:schemeClr>
                </a:solidFill>
                <a:latin typeface="Arial Narrow" pitchFamily="34" charset="0"/>
              </a:rPr>
              <a:t>Edmiston</a:t>
            </a:r>
            <a:r>
              <a:rPr lang="en-US" sz="2000" b="1" dirty="0" smtClean="0">
                <a:solidFill>
                  <a:schemeClr val="bg2">
                    <a:lumMod val="50000"/>
                  </a:schemeClr>
                </a:solidFill>
                <a:latin typeface="Arial Narrow" pitchFamily="34" charset="0"/>
              </a:rPr>
              <a:t> is available for speaking engagements and for consultancy work relating to the Christian use of the Internet.</a:t>
            </a:r>
            <a:endParaRPr lang="en-US" sz="2000" b="1" dirty="0">
              <a:solidFill>
                <a:schemeClr val="bg2">
                  <a:lumMod val="50000"/>
                </a:schemeClr>
              </a:solidFill>
              <a:latin typeface="Arial 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NOW:</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200" dirty="0" smtClean="0"/>
              <a:t>Make a faith commitment to Christ online</a:t>
            </a:r>
          </a:p>
          <a:p>
            <a:pPr marL="457200" indent="-457200">
              <a:buFont typeface="+mj-lt"/>
              <a:buAutoNum type="arabicPeriod"/>
            </a:pPr>
            <a:r>
              <a:rPr lang="en-US" sz="2200" dirty="0" smtClean="0"/>
              <a:t>Make Christian friends on </a:t>
            </a:r>
            <a:r>
              <a:rPr lang="en-US" sz="2200" dirty="0" err="1" smtClean="0"/>
              <a:t>Facebook</a:t>
            </a:r>
            <a:endParaRPr lang="en-US" sz="2200" dirty="0" smtClean="0"/>
          </a:p>
          <a:p>
            <a:pPr marL="457200" indent="-457200">
              <a:buFont typeface="+mj-lt"/>
              <a:buAutoNum type="arabicPeriod"/>
            </a:pPr>
            <a:r>
              <a:rPr lang="en-US" sz="2200" dirty="0" smtClean="0"/>
              <a:t>Read and study the Bible from a website</a:t>
            </a:r>
          </a:p>
          <a:p>
            <a:pPr marL="457200" indent="-457200">
              <a:buFont typeface="+mj-lt"/>
              <a:buAutoNum type="arabicPeriod"/>
            </a:pPr>
            <a:r>
              <a:rPr lang="en-US" sz="2200" dirty="0" smtClean="0"/>
              <a:t>Hear first-class preaching on YouTube</a:t>
            </a:r>
          </a:p>
          <a:p>
            <a:pPr marL="457200" indent="-457200">
              <a:buFont typeface="+mj-lt"/>
              <a:buAutoNum type="arabicPeriod"/>
            </a:pPr>
            <a:r>
              <a:rPr lang="en-US" sz="2200" dirty="0" smtClean="0"/>
              <a:t>Get worship music on </a:t>
            </a:r>
            <a:r>
              <a:rPr lang="en-US" sz="2200" dirty="0" err="1" smtClean="0"/>
              <a:t>Spotify</a:t>
            </a:r>
            <a:r>
              <a:rPr lang="en-US" sz="2200" dirty="0" smtClean="0"/>
              <a:t> or iTunes</a:t>
            </a:r>
          </a:p>
          <a:p>
            <a:pPr marL="457200" indent="-457200">
              <a:buFont typeface="+mj-lt"/>
              <a:buAutoNum type="arabicPeriod"/>
            </a:pPr>
            <a:r>
              <a:rPr lang="en-US" sz="2200" dirty="0" smtClean="0"/>
              <a:t>Send out prayer points on Twitter</a:t>
            </a:r>
          </a:p>
          <a:p>
            <a:pPr marL="457200" indent="-457200">
              <a:buFont typeface="+mj-lt"/>
              <a:buAutoNum type="arabicPeriod"/>
            </a:pPr>
            <a:r>
              <a:rPr lang="en-US" sz="2200" dirty="0" smtClean="0"/>
              <a:t>Find a Christian wife or husband on ChristianMingle.com</a:t>
            </a:r>
          </a:p>
          <a:p>
            <a:pPr marL="457200" indent="-457200">
              <a:buFont typeface="+mj-lt"/>
              <a:buAutoNum type="arabicPeriod"/>
            </a:pPr>
            <a:endParaRPr lang="en-US" sz="2200" dirty="0" smtClean="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MINISTRY  (You can now..)</a:t>
            </a:r>
            <a:endParaRPr lang="en-US" dirty="0"/>
          </a:p>
        </p:txBody>
      </p:sp>
      <p:sp>
        <p:nvSpPr>
          <p:cNvPr id="3" name="Content Placeholder 2"/>
          <p:cNvSpPr>
            <a:spLocks noGrp="1"/>
          </p:cNvSpPr>
          <p:nvPr>
            <p:ph idx="1"/>
          </p:nvPr>
        </p:nvSpPr>
        <p:spPr>
          <a:xfrm>
            <a:off x="457200" y="2667000"/>
            <a:ext cx="8305800" cy="3810000"/>
          </a:xfrm>
        </p:spPr>
        <p:txBody>
          <a:bodyPr/>
          <a:lstStyle/>
          <a:p>
            <a:pPr marL="457200" indent="-457200">
              <a:buFont typeface="+mj-lt"/>
              <a:buAutoNum type="arabicPeriod"/>
            </a:pPr>
            <a:r>
              <a:rPr lang="en-US" sz="2400" dirty="0" smtClean="0"/>
              <a:t>Do any of numerous Internet-based bible college courses or distance-education seminary courses</a:t>
            </a:r>
          </a:p>
          <a:p>
            <a:pPr marL="457200" indent="-457200">
              <a:buFont typeface="+mj-lt"/>
              <a:buAutoNum type="arabicPeriod"/>
            </a:pPr>
            <a:r>
              <a:rPr lang="en-US" sz="2400" dirty="0" smtClean="0"/>
              <a:t>Get a legal, valid ordination certificate online</a:t>
            </a:r>
          </a:p>
          <a:p>
            <a:pPr marL="457200" indent="-457200">
              <a:buFont typeface="+mj-lt"/>
              <a:buAutoNum type="arabicPeriod"/>
            </a:pPr>
            <a:r>
              <a:rPr lang="en-US" sz="2400" dirty="0" smtClean="0"/>
              <a:t>Write a book and get it published on Amazon</a:t>
            </a:r>
          </a:p>
          <a:p>
            <a:pPr marL="457200" indent="-457200">
              <a:buFont typeface="+mj-lt"/>
              <a:buAutoNum type="arabicPeriod"/>
            </a:pPr>
            <a:r>
              <a:rPr lang="en-US" sz="2400" dirty="0" smtClean="0"/>
              <a:t>Register as </a:t>
            </a:r>
            <a:r>
              <a:rPr lang="en-US" sz="2400" dirty="0" smtClean="0"/>
              <a:t>an online </a:t>
            </a:r>
            <a:r>
              <a:rPr lang="en-US" sz="2400" dirty="0" smtClean="0"/>
              <a:t>501c3 Christian ministry </a:t>
            </a:r>
          </a:p>
          <a:p>
            <a:pPr marL="457200" indent="-457200">
              <a:buFont typeface="+mj-lt"/>
              <a:buAutoNum type="arabicPeriod"/>
            </a:pPr>
            <a:r>
              <a:rPr lang="en-US" sz="2400" dirty="0" smtClean="0"/>
              <a:t>Recruit volunteers via </a:t>
            </a:r>
            <a:r>
              <a:rPr lang="en-US" sz="2400" dirty="0" err="1" smtClean="0"/>
              <a:t>ChristianVolunteering.Org</a:t>
            </a:r>
            <a:endParaRPr lang="en-US" sz="2400" dirty="0" smtClean="0"/>
          </a:p>
          <a:p>
            <a:pPr marL="457200" indent="-457200">
              <a:buFont typeface="+mj-lt"/>
              <a:buAutoNum type="arabicPeriod"/>
            </a:pPr>
            <a:r>
              <a:rPr lang="en-US" sz="2400" dirty="0" smtClean="0"/>
              <a:t>Collect donations via </a:t>
            </a:r>
            <a:r>
              <a:rPr lang="en-US" sz="2400" dirty="0" err="1" smtClean="0"/>
              <a:t>Paypal</a:t>
            </a:r>
            <a:endParaRPr lang="en-US" sz="2400" dirty="0" smtClean="0"/>
          </a:p>
          <a:p>
            <a:pPr marL="457200" indent="-457200">
              <a:buFont typeface="+mj-lt"/>
              <a:buAutoNum type="arabicPeriod"/>
            </a:pPr>
            <a:r>
              <a:rPr lang="en-US" sz="2400" dirty="0" smtClean="0"/>
              <a:t>Send the money to missionaries in Africa that you met online and who sent you a video about what they do..</a:t>
            </a:r>
          </a:p>
          <a:p>
            <a:pPr marL="457200" indent="-457200">
              <a:buFont typeface="+mj-lt"/>
              <a:buAutoNum type="arabicPeriod"/>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a:t>
            </a:r>
            <a:endParaRPr lang="en-US" dirty="0"/>
          </a:p>
        </p:txBody>
      </p:sp>
      <p:sp>
        <p:nvSpPr>
          <p:cNvPr id="3" name="Content Placeholder 2"/>
          <p:cNvSpPr>
            <a:spLocks noGrp="1"/>
          </p:cNvSpPr>
          <p:nvPr>
            <p:ph idx="1"/>
          </p:nvPr>
        </p:nvSpPr>
        <p:spPr>
          <a:xfrm>
            <a:off x="457200" y="2667000"/>
            <a:ext cx="8305800" cy="3581400"/>
          </a:xfrm>
        </p:spPr>
        <p:txBody>
          <a:bodyPr/>
          <a:lstStyle/>
          <a:p>
            <a:r>
              <a:rPr lang="en-US" sz="2400" dirty="0" smtClean="0"/>
              <a:t>Going to a local church – ever</a:t>
            </a:r>
          </a:p>
          <a:p>
            <a:r>
              <a:rPr lang="en-US" sz="2400" dirty="0" smtClean="0"/>
              <a:t>Being baptized</a:t>
            </a:r>
          </a:p>
          <a:p>
            <a:r>
              <a:rPr lang="en-US" sz="2400" dirty="0" smtClean="0"/>
              <a:t>Taking communion</a:t>
            </a:r>
          </a:p>
          <a:p>
            <a:r>
              <a:rPr lang="en-US" sz="2400" dirty="0" smtClean="0"/>
              <a:t>Belonging to a denomination</a:t>
            </a:r>
          </a:p>
          <a:p>
            <a:r>
              <a:rPr lang="en-US" sz="2400" dirty="0" smtClean="0"/>
              <a:t>Teaching Sunday School or taking any responsibility</a:t>
            </a:r>
          </a:p>
          <a:p>
            <a:r>
              <a:rPr lang="en-US" sz="2400" dirty="0" smtClean="0"/>
              <a:t>Meeting with a pastor</a:t>
            </a:r>
          </a:p>
          <a:p>
            <a:r>
              <a:rPr lang="en-US" sz="2400" dirty="0" smtClean="0"/>
              <a:t>Actually meeting another Christian face-to-face</a:t>
            </a:r>
          </a:p>
          <a:p>
            <a:r>
              <a:rPr lang="en-US" sz="2400" dirty="0" smtClean="0"/>
              <a:t>Giving to a local church on a regular basis</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latin typeface="Arial Narrow" pitchFamily="34" charset="0"/>
              </a:rPr>
              <a:t>You can sleep around and do drugs and still get away with it because no-one knows you except through your FB profile</a:t>
            </a:r>
          </a:p>
          <a:p>
            <a:pPr marL="457200" indent="-457200">
              <a:buFont typeface="+mj-lt"/>
              <a:buAutoNum type="arabicPeriod"/>
            </a:pPr>
            <a:r>
              <a:rPr lang="en-US" sz="2400" dirty="0" smtClean="0">
                <a:latin typeface="Arial Narrow" pitchFamily="34" charset="0"/>
              </a:rPr>
              <a:t>You can preach, teach and believe almost any doctrine that you like with minimal correction.</a:t>
            </a:r>
          </a:p>
          <a:p>
            <a:pPr marL="457200" indent="-457200">
              <a:buFont typeface="+mj-lt"/>
              <a:buAutoNum type="arabicPeriod"/>
            </a:pPr>
            <a:r>
              <a:rPr lang="en-US" sz="2400" dirty="0" smtClean="0">
                <a:latin typeface="Arial Narrow" pitchFamily="34" charset="0"/>
              </a:rPr>
              <a:t>You can verbally abuse people online and then “vanish”</a:t>
            </a:r>
          </a:p>
          <a:p>
            <a:pPr marL="457200" indent="-457200">
              <a:buFont typeface="+mj-lt"/>
              <a:buAutoNum type="arabicPeriod"/>
            </a:pPr>
            <a:r>
              <a:rPr lang="en-US" sz="2400" dirty="0" smtClean="0">
                <a:latin typeface="Arial Narrow" pitchFamily="34" charset="0"/>
              </a:rPr>
              <a:t>You can drift away without anyone seemingly noticing or caring</a:t>
            </a:r>
          </a:p>
          <a:p>
            <a:pPr marL="457200" indent="-457200">
              <a:buFont typeface="+mj-lt"/>
              <a:buAutoNum type="arabicPeriod"/>
            </a:pPr>
            <a:r>
              <a:rPr lang="en-US" sz="2400" dirty="0" smtClean="0">
                <a:latin typeface="Arial Narrow" pitchFamily="34" charset="0"/>
              </a:rPr>
              <a:t>You can make outrageous prophecies and rip-people off by the thousands with very little likelihood of any serious legal action ever.</a:t>
            </a:r>
            <a:endParaRPr lang="en-US" sz="2400" dirty="0">
              <a:latin typeface="Arial Narrow" pitchFamily="34" charset="0"/>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a:t>
            </a:r>
            <a:endParaRPr lang="en-US" dirty="0"/>
          </a:p>
        </p:txBody>
      </p:sp>
      <p:sp>
        <p:nvSpPr>
          <p:cNvPr id="3" name="Content Placeholder 2"/>
          <p:cNvSpPr>
            <a:spLocks noGrp="1"/>
          </p:cNvSpPr>
          <p:nvPr>
            <p:ph idx="1"/>
          </p:nvPr>
        </p:nvSpPr>
        <p:spPr>
          <a:xfrm>
            <a:off x="152400" y="2667000"/>
            <a:ext cx="8763000" cy="3886200"/>
          </a:xfrm>
        </p:spPr>
        <p:txBody>
          <a:bodyPr/>
          <a:lstStyle/>
          <a:p>
            <a:pPr marL="457200" indent="-457200">
              <a:buAutoNum type="arabicPeriod"/>
            </a:pPr>
            <a:r>
              <a:rPr lang="en-US" sz="2400" dirty="0" smtClean="0">
                <a:latin typeface="Arial Narrow" pitchFamily="34" charset="0"/>
              </a:rPr>
              <a:t>Go to church when I can just  worship at home?</a:t>
            </a:r>
          </a:p>
          <a:p>
            <a:pPr marL="457200" indent="-457200">
              <a:buAutoNum type="arabicPeriod"/>
            </a:pPr>
            <a:r>
              <a:rPr lang="en-US" sz="2400" dirty="0" smtClean="0">
                <a:latin typeface="Arial Narrow" pitchFamily="34" charset="0"/>
              </a:rPr>
              <a:t>Go to the prayer meeting when I can tweet my prayer points?</a:t>
            </a:r>
          </a:p>
          <a:p>
            <a:pPr marL="457200" indent="-457200">
              <a:buAutoNum type="arabicPeriod"/>
            </a:pPr>
            <a:r>
              <a:rPr lang="en-US" sz="2400" dirty="0" smtClean="0">
                <a:latin typeface="Arial Narrow" pitchFamily="34" charset="0"/>
              </a:rPr>
              <a:t>Accept local church discipline when the world is my church and I have Christian friends everywhere?</a:t>
            </a:r>
          </a:p>
          <a:p>
            <a:pPr marL="457200" indent="-457200">
              <a:buAutoNum type="arabicPeriod"/>
            </a:pPr>
            <a:r>
              <a:rPr lang="en-US" sz="2400" dirty="0" smtClean="0">
                <a:latin typeface="Arial Narrow" pitchFamily="34" charset="0"/>
              </a:rPr>
              <a:t>Give 10% of my income when I can get the same wonderful information for free on YouTube?</a:t>
            </a:r>
          </a:p>
          <a:p>
            <a:pPr marL="457200" indent="-457200">
              <a:buAutoNum type="arabicPeriod"/>
            </a:pPr>
            <a:r>
              <a:rPr lang="en-US" sz="2400" dirty="0" smtClean="0">
                <a:latin typeface="Arial Narrow" pitchFamily="34" charset="0"/>
              </a:rPr>
              <a:t>Believe your theology over my own theology or Prophet Bob’s theology?</a:t>
            </a:r>
          </a:p>
          <a:p>
            <a:pPr marL="457200" indent="-457200">
              <a:buAutoNum type="arabicPeriod"/>
            </a:pPr>
            <a:r>
              <a:rPr lang="en-US" sz="2400" dirty="0" smtClean="0">
                <a:latin typeface="Arial Narrow" pitchFamily="34" charset="0"/>
              </a:rPr>
              <a:t>Ever bother with church membership or denominational loyalty?</a:t>
            </a:r>
          </a:p>
          <a:p>
            <a:pPr marL="457200" indent="-457200">
              <a:buAutoNum type="arabicPeriod"/>
            </a:pPr>
            <a:r>
              <a:rPr lang="en-US" sz="2400" dirty="0" smtClean="0">
                <a:latin typeface="Arial Narrow" pitchFamily="34" charset="0"/>
              </a:rPr>
              <a:t>Put up with church politics and gossip?</a:t>
            </a:r>
            <a:endParaRPr lang="en-US" sz="2400" dirty="0">
              <a:latin typeface="Arial Narrow" pitchFamily="34" charset="0"/>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solidFill>
                  <a:schemeClr val="tx2"/>
                </a:solidFill>
                <a:latin typeface="+mj-lt"/>
              </a:rPr>
              <a:t>BESIDES….</a:t>
            </a:r>
            <a:endParaRPr lang="en-US" b="1" dirty="0">
              <a:solidFill>
                <a:schemeClr val="tx2"/>
              </a:solidFill>
              <a:latin typeface="+mj-lt"/>
            </a:endParaRPr>
          </a:p>
        </p:txBody>
      </p:sp>
      <p:sp>
        <p:nvSpPr>
          <p:cNvPr id="3" name="Content Placeholder 2"/>
          <p:cNvSpPr>
            <a:spLocks noGrp="1"/>
          </p:cNvSpPr>
          <p:nvPr>
            <p:ph idx="1"/>
          </p:nvPr>
        </p:nvSpPr>
        <p:spPr>
          <a:solidFill>
            <a:schemeClr val="bg1"/>
          </a:solidFill>
        </p:spPr>
        <p:txBody>
          <a:bodyPr/>
          <a:lstStyle/>
          <a:p>
            <a:pPr marL="457200" indent="-457200">
              <a:buFont typeface="+mj-lt"/>
              <a:buAutoNum type="arabicPeriod"/>
            </a:pPr>
            <a:r>
              <a:rPr lang="en-US" sz="2400" dirty="0" smtClean="0">
                <a:latin typeface="Arial Narrow" pitchFamily="34" charset="0"/>
              </a:rPr>
              <a:t>I don’t want to pay for church buildings!</a:t>
            </a:r>
          </a:p>
          <a:p>
            <a:pPr marL="457200" indent="-457200">
              <a:buFont typeface="+mj-lt"/>
              <a:buAutoNum type="arabicPeriod"/>
            </a:pPr>
            <a:r>
              <a:rPr lang="en-US" sz="2400" dirty="0" smtClean="0">
                <a:latin typeface="Arial Narrow" pitchFamily="34" charset="0"/>
              </a:rPr>
              <a:t>It’s the people that are the church not the organization.</a:t>
            </a:r>
          </a:p>
          <a:p>
            <a:pPr marL="457200" indent="-457200">
              <a:buFont typeface="+mj-lt"/>
              <a:buAutoNum type="arabicPeriod"/>
            </a:pPr>
            <a:r>
              <a:rPr lang="en-US" sz="2400" dirty="0" smtClean="0">
                <a:latin typeface="Arial Narrow" pitchFamily="34" charset="0"/>
              </a:rPr>
              <a:t>I don’t like traditional religion.</a:t>
            </a:r>
          </a:p>
          <a:p>
            <a:pPr marL="457200" indent="-457200">
              <a:buFont typeface="+mj-lt"/>
              <a:buAutoNum type="arabicPeriod"/>
            </a:pPr>
            <a:r>
              <a:rPr lang="en-US" sz="2400" dirty="0" smtClean="0">
                <a:latin typeface="Arial Narrow" pitchFamily="34" charset="0"/>
              </a:rPr>
              <a:t>There is no difference between clergy and laity - so I don’t need the clergy and everyone’s a missionary, so I can share my faith online all over the globe.</a:t>
            </a:r>
          </a:p>
          <a:p>
            <a:pPr marL="457200" indent="-457200">
              <a:buFont typeface="+mj-lt"/>
              <a:buAutoNum type="arabicPeriod"/>
            </a:pPr>
            <a:r>
              <a:rPr lang="en-US" sz="2400" dirty="0" smtClean="0">
                <a:latin typeface="Arial Narrow" pitchFamily="34" charset="0"/>
              </a:rPr>
              <a:t>Church is boring and I don’t have the time and I am tired on Sundays and I can do Internet church late at night and drink coffee!</a:t>
            </a:r>
            <a:endParaRPr lang="en-US" sz="2400" dirty="0">
              <a:latin typeface="Arial Narrow" pitchFamily="34" charset="0"/>
            </a:endParaRPr>
          </a:p>
        </p:txBody>
      </p:sp>
    </p:spTree>
  </p:cSld>
  <p:clrMapOvr>
    <a:masterClrMapping/>
  </p:clrMapOvr>
  <p:transition spd="med">
    <p:fade thruBlk="1"/>
  </p:transition>
</p:sld>
</file>

<file path=ppt/theme/theme1.xml><?xml version="1.0" encoding="utf-8"?>
<a:theme xmlns:a="http://schemas.openxmlformats.org/drawingml/2006/main" name="genereation_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Design">
      <a:majorFont>
        <a:latin typeface="Lucida Console"/>
        <a:ea typeface=""/>
        <a:cs typeface=""/>
      </a:majorFont>
      <a:minorFont>
        <a:latin typeface="Lucida Conso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8software">
  <a:themeElements>
    <a:clrScheme name="01abstra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1abstrac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abstra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abstrac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abstrac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abstrac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abstrac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abstrac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abstrac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abstrac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abstrac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abstrac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abstrac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abstrac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S102810022">
  <a:themeElements>
    <a:clrScheme name="Default Desig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4D4D4D"/>
        </a:dk1>
        <a:lt1>
          <a:srgbClr val="FFFFD9"/>
        </a:lt1>
        <a:dk2>
          <a:srgbClr val="000000"/>
        </a:dk2>
        <a:lt2>
          <a:srgbClr val="7F7F7D"/>
        </a:lt2>
        <a:accent1>
          <a:srgbClr val="DEDACF"/>
        </a:accent1>
        <a:accent2>
          <a:srgbClr val="536D89"/>
        </a:accent2>
        <a:accent3>
          <a:srgbClr val="FFFFE9"/>
        </a:accent3>
        <a:accent4>
          <a:srgbClr val="404040"/>
        </a:accent4>
        <a:accent5>
          <a:srgbClr val="ECEAE4"/>
        </a:accent5>
        <a:accent6>
          <a:srgbClr val="4A627C"/>
        </a:accent6>
        <a:hlink>
          <a:srgbClr val="943C35"/>
        </a:hlink>
        <a:folHlink>
          <a:srgbClr val="63406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DEF6F1"/>
        </a:lt1>
        <a:dk2>
          <a:srgbClr val="000000"/>
        </a:dk2>
        <a:lt2>
          <a:srgbClr val="969696"/>
        </a:lt2>
        <a:accent1>
          <a:srgbClr val="E1EAED"/>
        </a:accent1>
        <a:accent2>
          <a:srgbClr val="8DC6FF"/>
        </a:accent2>
        <a:accent3>
          <a:srgbClr val="ECFAF7"/>
        </a:accent3>
        <a:accent4>
          <a:srgbClr val="000000"/>
        </a:accent4>
        <a:accent5>
          <a:srgbClr val="EEF3F4"/>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5B400"/>
        </a:folHlink>
      </a:clrScheme>
      <a:clrMap bg1="lt1" tx1="dk1" bg2="lt2" tx2="dk2" accent1="accent1" accent2="accent2" accent3="accent3" accent4="accent4" accent5="accent5" accent6="accent6" hlink="hlink" folHlink="folHlink"/>
    </a:extraClrScheme>
    <a:extraClrScheme>
      <a:clrScheme name="Default Design 7">
        <a:dk1>
          <a:srgbClr val="666666"/>
        </a:dk1>
        <a:lt1>
          <a:srgbClr val="FFFFFF"/>
        </a:lt1>
        <a:dk2>
          <a:srgbClr val="000000"/>
        </a:dk2>
        <a:lt2>
          <a:srgbClr val="333333"/>
        </a:lt2>
        <a:accent1>
          <a:srgbClr val="D7DCC8"/>
        </a:accent1>
        <a:accent2>
          <a:srgbClr val="8DC6FF"/>
        </a:accent2>
        <a:accent3>
          <a:srgbClr val="FFFFFF"/>
        </a:accent3>
        <a:accent4>
          <a:srgbClr val="565656"/>
        </a:accent4>
        <a:accent5>
          <a:srgbClr val="E8EBE0"/>
        </a:accent5>
        <a:accent6>
          <a:srgbClr val="7FB3E7"/>
        </a:accent6>
        <a:hlink>
          <a:srgbClr val="0066CC"/>
        </a:hlink>
        <a:folHlink>
          <a:srgbClr val="FF9933"/>
        </a:folHlink>
      </a:clrScheme>
      <a:clrMap bg1="lt1" tx1="dk1" bg2="lt2" tx2="dk2" accent1="accent1" accent2="accent2" accent3="accent3" accent4="accent4" accent5="accent5" accent6="accent6" hlink="hlink" folHlink="folHlink"/>
    </a:extraClrScheme>
    <a:extraClrScheme>
      <a:clrScheme name="Default Desig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Default Design 9">
        <a:dk1>
          <a:srgbClr val="666633"/>
        </a:dk1>
        <a:lt1>
          <a:srgbClr val="008080"/>
        </a:lt1>
        <a:dk2>
          <a:srgbClr val="808000"/>
        </a:dk2>
        <a:lt2>
          <a:srgbClr val="005A58"/>
        </a:lt2>
        <a:accent1>
          <a:srgbClr val="B5C6B3"/>
        </a:accent1>
        <a:accent2>
          <a:srgbClr val="FFA962"/>
        </a:accent2>
        <a:accent3>
          <a:srgbClr val="AAC0C0"/>
        </a:accent3>
        <a:accent4>
          <a:srgbClr val="56562A"/>
        </a:accent4>
        <a:accent5>
          <a:srgbClr val="D7DFD6"/>
        </a:accent5>
        <a:accent6>
          <a:srgbClr val="E79958"/>
        </a:accent6>
        <a:hlink>
          <a:srgbClr val="FFEFCE"/>
        </a:hlink>
        <a:folHlink>
          <a:srgbClr val="A74101"/>
        </a:folHlink>
      </a:clrScheme>
      <a:clrMap bg1="lt1" tx1="dk1" bg2="lt2" tx2="dk2" accent1="accent1" accent2="accent2" accent3="accent3" accent4="accent4" accent5="accent5" accent6="accent6" hlink="hlink" folHlink="folHlink"/>
    </a:extraClrScheme>
    <a:extraClrScheme>
      <a:clrScheme name="Default Design 10">
        <a:dk1>
          <a:srgbClr val="003366"/>
        </a:dk1>
        <a:lt1>
          <a:srgbClr val="A28E73"/>
        </a:lt1>
        <a:dk2>
          <a:srgbClr val="000099"/>
        </a:dk2>
        <a:lt2>
          <a:srgbClr val="D2C368"/>
        </a:lt2>
        <a:accent1>
          <a:srgbClr val="D1EBEA"/>
        </a:accent1>
        <a:accent2>
          <a:srgbClr val="CEC975"/>
        </a:accent2>
        <a:accent3>
          <a:srgbClr val="AAAACA"/>
        </a:accent3>
        <a:accent4>
          <a:srgbClr val="8A7861"/>
        </a:accent4>
        <a:accent5>
          <a:srgbClr val="E5F3F3"/>
        </a:accent5>
        <a:accent6>
          <a:srgbClr val="BAB669"/>
        </a:accent6>
        <a:hlink>
          <a:srgbClr val="7EBA93"/>
        </a:hlink>
        <a:folHlink>
          <a:srgbClr val="F09D3D"/>
        </a:folHlink>
      </a:clrScheme>
      <a:clrMap bg1="dk2" tx1="lt1" bg2="dk1" tx2="lt2" accent1="accent1" accent2="accent2" accent3="accent3" accent4="accent4" accent5="accent5" accent6="accent6" hlink="hlink" folHlink="folHlink"/>
    </a:extraClrScheme>
    <a:extraClrScheme>
      <a:clrScheme name="Default Design 11">
        <a:dk1>
          <a:srgbClr val="336699"/>
        </a:dk1>
        <a:lt1>
          <a:srgbClr val="969696"/>
        </a:lt1>
        <a:dk2>
          <a:srgbClr val="000000"/>
        </a:dk2>
        <a:lt2>
          <a:srgbClr val="517FA1"/>
        </a:lt2>
        <a:accent1>
          <a:srgbClr val="F3F5DD"/>
        </a:accent1>
        <a:accent2>
          <a:srgbClr val="CB4B0A"/>
        </a:accent2>
        <a:accent3>
          <a:srgbClr val="AAAAAA"/>
        </a:accent3>
        <a:accent4>
          <a:srgbClr val="7F7F7F"/>
        </a:accent4>
        <a:accent5>
          <a:srgbClr val="F8F9EB"/>
        </a:accent5>
        <a:accent6>
          <a:srgbClr val="B84308"/>
        </a:accent6>
        <a:hlink>
          <a:srgbClr val="D4B224"/>
        </a:hlink>
        <a:folHlink>
          <a:srgbClr val="D58E56"/>
        </a:folHlink>
      </a:clrScheme>
      <a:clrMap bg1="dk2" tx1="lt1" bg2="dk1" tx2="lt2" accent1="accent1" accent2="accent2" accent3="accent3" accent4="accent4" accent5="accent5" accent6="accent6" hlink="hlink" folHlink="folHlink"/>
    </a:extraClrScheme>
    <a:extraClrScheme>
      <a:clrScheme name="Default Design 12">
        <a:dk1>
          <a:srgbClr val="5C1F00"/>
        </a:dk1>
        <a:lt1>
          <a:srgbClr val="8FA418"/>
        </a:lt1>
        <a:dk2>
          <a:srgbClr val="800000"/>
        </a:dk2>
        <a:lt2>
          <a:srgbClr val="A89546"/>
        </a:lt2>
        <a:accent1>
          <a:srgbClr val="EDF6BE"/>
        </a:accent1>
        <a:accent2>
          <a:srgbClr val="ADBC00"/>
        </a:accent2>
        <a:accent3>
          <a:srgbClr val="C0AAAA"/>
        </a:accent3>
        <a:accent4>
          <a:srgbClr val="798B13"/>
        </a:accent4>
        <a:accent5>
          <a:srgbClr val="F4FADB"/>
        </a:accent5>
        <a:accent6>
          <a:srgbClr val="9CAA00"/>
        </a:accent6>
        <a:hlink>
          <a:srgbClr val="FF7500"/>
        </a:hlink>
        <a:folHlink>
          <a:srgbClr val="3E5E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TS010336791</Template>
  <TotalTime>282</TotalTime>
  <Words>2361</Words>
  <Application>Microsoft Office PowerPoint</Application>
  <PresentationFormat>On-screen Show (4:3)</PresentationFormat>
  <Paragraphs>216</Paragraphs>
  <Slides>30</Slides>
  <Notes>30</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genereation_e</vt:lpstr>
      <vt:lpstr>Kontortema</vt:lpstr>
      <vt:lpstr>1_Kontortema</vt:lpstr>
      <vt:lpstr>08software</vt:lpstr>
      <vt:lpstr>Custom Design</vt:lpstr>
      <vt:lpstr>1_Custom Design</vt:lpstr>
      <vt:lpstr>1_Default Design</vt:lpstr>
      <vt:lpstr>TS102810022</vt:lpstr>
      <vt:lpstr>The Ubiquitous Gospel:</vt:lpstr>
      <vt:lpstr>PART1: THE CHALLENGE</vt:lpstr>
      <vt:lpstr>THE UBIQUITOUS GOSPEL</vt:lpstr>
      <vt:lpstr>YOU CAN NOW:</vt:lpstr>
      <vt:lpstr>MINISTRY  (You can now..)</vt:lpstr>
      <vt:lpstr>WITHOUT:</vt:lpstr>
      <vt:lpstr>DISCIPLINE?</vt:lpstr>
      <vt:lpstr>WHY SHOULD I?</vt:lpstr>
      <vt:lpstr>BESIDES….</vt:lpstr>
      <vt:lpstr>WHAT PEOPLE DO NOT WANT</vt:lpstr>
      <vt:lpstr>WHERE IS THIS LEADING?</vt:lpstr>
      <vt:lpstr>DENOMINATIONAL COLLAPSE</vt:lpstr>
      <vt:lpstr>OUR INFORMATION IS NO LONGER UNIQUE!</vt:lpstr>
      <vt:lpstr>THE MEANING OF CHURCH</vt:lpstr>
      <vt:lpstr>REINSTATING THE CHURCH</vt:lpstr>
      <vt:lpstr>WHERE IS CHURCH UNIQUE?</vt:lpstr>
      <vt:lpstr>WHAT I THINK PEOPLE WANT</vt:lpstr>
      <vt:lpstr>SOME RADICAL ADJUSTMENTS</vt:lpstr>
      <vt:lpstr>LISTENER-IN-CHIEF</vt:lpstr>
      <vt:lpstr>QUESTIONER-IN-CHIEF</vt:lpstr>
      <vt:lpstr>CRAZY-GUY-IN-CHIEF</vt:lpstr>
      <vt:lpstr>EXPERIENCING GOD</vt:lpstr>
      <vt:lpstr>THE GLORY OF THE STORY</vt:lpstr>
      <vt:lpstr>A DEEPER WORK</vt:lpstr>
      <vt:lpstr>MAKING THE SHIFT</vt:lpstr>
      <vt:lpstr>MAKING THE SHIFT - 2</vt:lpstr>
      <vt:lpstr>HOW CAN LOCAL CHURCHES USE THE INTERNET?</vt:lpstr>
      <vt:lpstr>FACE TO FACE + CYBERSPACE</vt:lpstr>
      <vt:lpstr>REFRAMING INFORMATION</vt:lpstr>
      <vt:lpstr>ABOUT CYBERMISSIONS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Ubiquitous Faith:</dc:title>
  <dc:creator>John Edmiston</dc:creator>
  <cp:lastModifiedBy>John Edmiston</cp:lastModifiedBy>
  <cp:revision>37</cp:revision>
  <dcterms:created xsi:type="dcterms:W3CDTF">2012-11-02T03:51:00Z</dcterms:created>
  <dcterms:modified xsi:type="dcterms:W3CDTF">2012-11-05T02:35:29Z</dcterms:modified>
</cp:coreProperties>
</file>