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E9753-598F-40B5-B62F-397F896D8714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63C77-2A43-4471-B6C0-AD90A908D5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3C77-2A43-4471-B6C0-AD90A908D54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3C77-2A43-4471-B6C0-AD90A908D54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3C77-2A43-4471-B6C0-AD90A908D54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4AE37-7291-4867-9212-2440CA4D40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4AE37-7291-4867-9212-2440CA4D40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2A12-A504-4D5F-8182-F4B0FD3028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641980-C415-4D35-981F-BA6FCE08C497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62146C-BA16-4803-B472-1450C7A25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oskevangelism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christians.org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missions.org/articles/" TargetMode="External"/><Relationship Id="rId5" Type="http://schemas.openxmlformats.org/officeDocument/2006/relationships/hyperlink" Target="mailto:johned@aibi.ph" TargetMode="External"/><Relationship Id="rId4" Type="http://schemas.openxmlformats.org/officeDocument/2006/relationships/hyperlink" Target="http://www.cybermission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In Remote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Mobile Ministry Forum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Remote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839200" cy="50828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They Actually Need “This Stuff”?</a:t>
            </a:r>
          </a:p>
          <a:p>
            <a:r>
              <a:rPr lang="en-US" sz="2400" dirty="0" smtClean="0"/>
              <a:t>How To Create Ease of Distribution, Replication &amp; Multiplication?</a:t>
            </a:r>
          </a:p>
          <a:p>
            <a:r>
              <a:rPr lang="en-US" sz="2400" dirty="0" smtClean="0"/>
              <a:t>What Is The Cost </a:t>
            </a:r>
            <a:r>
              <a:rPr lang="en-US" sz="2400" dirty="0" smtClean="0"/>
              <a:t>Per Gigabyte of </a:t>
            </a:r>
            <a:r>
              <a:rPr lang="en-US" sz="2400" dirty="0" smtClean="0"/>
              <a:t>Downloading?</a:t>
            </a:r>
          </a:p>
          <a:p>
            <a:r>
              <a:rPr lang="en-US" sz="2400" dirty="0" smtClean="0"/>
              <a:t>Will It Survive? - </a:t>
            </a:r>
            <a:r>
              <a:rPr lang="en-US" sz="2400" dirty="0" err="1" smtClean="0"/>
              <a:t>Ruggedization</a:t>
            </a:r>
            <a:r>
              <a:rPr lang="en-US" sz="2400" dirty="0" smtClean="0"/>
              <a:t>, Power Issues,  Physical Security</a:t>
            </a:r>
          </a:p>
          <a:p>
            <a:r>
              <a:rPr lang="en-US" sz="2400" dirty="0" smtClean="0"/>
              <a:t>How Do We </a:t>
            </a:r>
            <a:r>
              <a:rPr lang="en-US" sz="2400" dirty="0" smtClean="0"/>
              <a:t> </a:t>
            </a:r>
            <a:r>
              <a:rPr lang="en-US" sz="2400" dirty="0" smtClean="0"/>
              <a:t>Go Viral? Distribute to Community Gatekeepers, “Nodes” and Multi-Cultural / Multi-Lingual Individuals of Influence.</a:t>
            </a:r>
          </a:p>
          <a:p>
            <a:r>
              <a:rPr lang="en-US" sz="2400" dirty="0" smtClean="0"/>
              <a:t>How Do We Attain Deep Knowledge of the On-Ground Technology and How It Is Used  / Perceived Within That  Culture?</a:t>
            </a:r>
          </a:p>
          <a:p>
            <a:r>
              <a:rPr lang="en-US" sz="2400" dirty="0" smtClean="0"/>
              <a:t>What Are The Prevailing Learning Modes? -  Group/Individual;  Oral/Literate;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Things They All Need..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</a:t>
            </a:r>
            <a:r>
              <a:rPr lang="en-US" dirty="0" smtClean="0"/>
              <a:t>/ </a:t>
            </a:r>
            <a:r>
              <a:rPr lang="en-US" dirty="0" smtClean="0"/>
              <a:t>Information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 smtClean="0"/>
              <a:t>of Best </a:t>
            </a:r>
            <a:r>
              <a:rPr lang="en-US" dirty="0" smtClean="0"/>
              <a:t>Practice (Relevant To Their Worldview)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Step-by-Step </a:t>
            </a:r>
            <a:r>
              <a:rPr lang="en-US" dirty="0" smtClean="0"/>
              <a:t>“How To” </a:t>
            </a:r>
            <a:r>
              <a:rPr lang="en-US" dirty="0" smtClean="0"/>
              <a:t>Instructions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Connections to Expertise, Funding etc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0"/>
            <a:ext cx="7543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The Mobile Bible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1"/>
            <a:ext cx="5105400" cy="2971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Curriculum on an SDHC card</a:t>
            </a:r>
          </a:p>
          <a:p>
            <a:r>
              <a:rPr lang="en-US" sz="2400" dirty="0" smtClean="0"/>
              <a:t>A mobile phone +  speakers</a:t>
            </a:r>
          </a:p>
          <a:p>
            <a:r>
              <a:rPr lang="en-US" sz="2400" dirty="0" smtClean="0"/>
              <a:t>Does not need reliable electricity </a:t>
            </a:r>
          </a:p>
          <a:p>
            <a:r>
              <a:rPr lang="en-US" sz="2400" dirty="0" smtClean="0"/>
              <a:t>Does not require Internet access</a:t>
            </a:r>
          </a:p>
          <a:p>
            <a:r>
              <a:rPr lang="en-US" sz="2400" dirty="0" smtClean="0"/>
              <a:t>Portable, secure and looks normal</a:t>
            </a:r>
          </a:p>
          <a:p>
            <a:r>
              <a:rPr lang="en-US" sz="2400" dirty="0" smtClean="0"/>
              <a:t>Can train up to 25 people</a:t>
            </a:r>
          </a:p>
          <a:p>
            <a:r>
              <a:rPr lang="en-US" sz="2400" dirty="0" smtClean="0"/>
              <a:t>Useful for house churches</a:t>
            </a:r>
          </a:p>
          <a:p>
            <a:r>
              <a:rPr lang="en-US" sz="2400" dirty="0" smtClean="0"/>
              <a:t>Works with most types of phones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1600200"/>
            <a:ext cx="3505200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SDHC cards: 8Gb will hold up to 500+ hours of reasonable quality audio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30 hrs lecturing = one bible college subject (with some class discussion of the material)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 therefore 500 hrs = 16 subjects = 4 semesters of 4 subjects = 2 year course on a  fingernail-sized chip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Mobile Evangelism Kiosks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Model A) </a:t>
            </a:r>
            <a:r>
              <a:rPr lang="en-US" sz="2400" dirty="0" smtClean="0"/>
              <a:t>Physical kiosk with SD card duplication capabilities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Model B) </a:t>
            </a:r>
            <a:r>
              <a:rPr lang="en-US" sz="2400" dirty="0" smtClean="0"/>
              <a:t>A 2TB HDD loaded with content plus a </a:t>
            </a:r>
            <a:r>
              <a:rPr lang="en-US" sz="2400" dirty="0" err="1" smtClean="0"/>
              <a:t>PlugPC</a:t>
            </a:r>
            <a:r>
              <a:rPr lang="en-US" sz="2400" dirty="0" smtClean="0"/>
              <a:t> and wireless router so gospel can be downloaded directly to phones. Highly mobile, does not require an Internet connection, can even be used on buses etc.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Audio bibles in numerous languages as well as key teaching materials - </a:t>
            </a:r>
            <a:r>
              <a:rPr lang="en-US" sz="2400" dirty="0" smtClean="0">
                <a:hlinkClick r:id="rId3"/>
              </a:rPr>
              <a:t>http://www.kioskevangelism.com/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Being developed by Stephen Keel in Virginia with assistance from </a:t>
            </a:r>
            <a:r>
              <a:rPr lang="en-US" sz="2400" dirty="0" err="1" smtClean="0"/>
              <a:t>Lightsys</a:t>
            </a:r>
            <a:r>
              <a:rPr lang="en-US" sz="2400" dirty="0" smtClean="0"/>
              <a:t>, MAF-LT, ICCM, GRN, and Cybermissions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VOIP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Takes advantage that inbound calls are free in most countries of interest</a:t>
            </a:r>
          </a:p>
          <a:p>
            <a:r>
              <a:rPr lang="en-US" sz="2400" dirty="0" smtClean="0"/>
              <a:t>Person sends a text or very brief phone call to a number which is that of an </a:t>
            </a:r>
            <a:r>
              <a:rPr lang="en-US" sz="2400" dirty="0" err="1" smtClean="0"/>
              <a:t>Asterix</a:t>
            </a:r>
            <a:r>
              <a:rPr lang="en-US" sz="2400" dirty="0" smtClean="0"/>
              <a:t> VOIP server. The VOIP server then immediately rings them back.</a:t>
            </a:r>
          </a:p>
          <a:p>
            <a:r>
              <a:rPr lang="en-US" sz="2400" dirty="0" smtClean="0"/>
              <a:t>The person then uses a menu on the </a:t>
            </a:r>
            <a:r>
              <a:rPr lang="en-US" sz="2400" dirty="0" err="1" smtClean="0"/>
              <a:t>Asterix</a:t>
            </a:r>
            <a:r>
              <a:rPr lang="en-US" sz="2400" dirty="0" smtClean="0"/>
              <a:t> server to select the teaching that they want to hear e.g. Press 1 for Ephesians, press 2 for Homiletics , 3 for Romans etc. </a:t>
            </a:r>
          </a:p>
          <a:p>
            <a:r>
              <a:rPr lang="en-US" sz="2400" dirty="0" smtClean="0"/>
              <a:t>The server can even give quizzes: “press 1 for answer A” etc..</a:t>
            </a:r>
          </a:p>
          <a:p>
            <a:r>
              <a:rPr lang="en-US" sz="2400" dirty="0" smtClean="0"/>
              <a:t>Pioneered by Brad Rhoads from MAF-LT</a:t>
            </a:r>
          </a:p>
          <a:p>
            <a:r>
              <a:rPr lang="en-US" sz="2400" dirty="0" smtClean="0"/>
              <a:t>Good for oral learners as minimal literacy is required.</a:t>
            </a:r>
          </a:p>
          <a:p>
            <a:r>
              <a:rPr lang="en-US" sz="2400" dirty="0" smtClean="0"/>
              <a:t>The provider of the course bears all the VOIP costs.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Cybermissions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905000"/>
            <a:ext cx="5638800" cy="41879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3"/>
              </a:rPr>
              <a:t>www.globalchristians.org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www.cybermissions.org</a:t>
            </a:r>
            <a:endParaRPr lang="en-US" sz="2400" dirty="0" smtClean="0"/>
          </a:p>
          <a:p>
            <a:r>
              <a:rPr lang="en-US" sz="2400" dirty="0" smtClean="0"/>
              <a:t>John </a:t>
            </a:r>
            <a:r>
              <a:rPr lang="en-US" sz="2400" dirty="0" err="1" smtClean="0"/>
              <a:t>Edmiston</a:t>
            </a:r>
            <a:r>
              <a:rPr lang="en-US" sz="2400" dirty="0" smtClean="0"/>
              <a:t> (CEO)</a:t>
            </a:r>
          </a:p>
          <a:p>
            <a:r>
              <a:rPr lang="en-US" sz="2400" dirty="0" smtClean="0"/>
              <a:t>Based in Carson CA</a:t>
            </a:r>
          </a:p>
          <a:p>
            <a:r>
              <a:rPr lang="en-US" sz="2400" dirty="0" smtClean="0"/>
              <a:t>Focused on delivering online training in developing world contexts.</a:t>
            </a:r>
          </a:p>
          <a:p>
            <a:r>
              <a:rPr lang="en-US" sz="2400" dirty="0" smtClean="0">
                <a:hlinkClick r:id="rId5"/>
              </a:rPr>
              <a:t>johned@aibi.ph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+1-310-549-6791</a:t>
            </a:r>
          </a:p>
          <a:p>
            <a:r>
              <a:rPr lang="en-US" sz="2400" dirty="0" smtClean="0"/>
              <a:t>These slides will be available online at:  </a:t>
            </a:r>
            <a:r>
              <a:rPr lang="en-US" sz="2400" b="1" dirty="0" smtClean="0">
                <a:hlinkClick r:id="rId6"/>
              </a:rPr>
              <a:t>www.cybermissions.org/articles/</a:t>
            </a:r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4" name="Picture 3" descr="cybermissions_logo_no_URL_ne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" y="1905000"/>
            <a:ext cx="2438400" cy="2438400"/>
          </a:xfrm>
          <a:prstGeom prst="rect">
            <a:avLst/>
          </a:prstGeom>
          <a:effectLst>
            <a:outerShdw blurRad="50800" dist="88900" dir="3120000" algn="ctr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 advTm="320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</TotalTime>
  <Words>359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Training In Remote Areas</vt:lpstr>
      <vt:lpstr>Questions For Remote Training</vt:lpstr>
      <vt:lpstr>4 Things They All Need..</vt:lpstr>
      <vt:lpstr>The Mobile Bible College</vt:lpstr>
      <vt:lpstr>Mobile Evangelism Kiosks</vt:lpstr>
      <vt:lpstr>Asterix VOIP Server</vt:lpstr>
      <vt:lpstr>About Cybermissions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Remote Areas</dc:title>
  <dc:creator>Cybermissions</dc:creator>
  <cp:lastModifiedBy>Cybermissions</cp:lastModifiedBy>
  <cp:revision>2</cp:revision>
  <dcterms:created xsi:type="dcterms:W3CDTF">2011-12-11T03:04:52Z</dcterms:created>
  <dcterms:modified xsi:type="dcterms:W3CDTF">2011-12-11T03:23:45Z</dcterms:modified>
</cp:coreProperties>
</file>