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9" r:id="rId6"/>
    <p:sldId id="270" r:id="rId7"/>
    <p:sldId id="262" r:id="rId8"/>
    <p:sldId id="272" r:id="rId9"/>
    <p:sldId id="268" r:id="rId10"/>
    <p:sldId id="273" r:id="rId11"/>
    <p:sldId id="274" r:id="rId12"/>
    <p:sldId id="263" r:id="rId13"/>
    <p:sldId id="275" r:id="rId14"/>
    <p:sldId id="264" r:id="rId15"/>
    <p:sldId id="265" r:id="rId16"/>
    <p:sldId id="266" r:id="rId17"/>
    <p:sldId id="267" r:id="rId18"/>
    <p:sldId id="276" r:id="rId19"/>
    <p:sldId id="277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683F4-86B7-4C57-AE73-F979DD76D947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E9CB7-A9F2-4450-92ED-456A26F06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9CB7-A9F2-4450-92ED-456A26F06B2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2" cstate="print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2" cstate="print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2" cstate="print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2" cstate="print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3" cstate="print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8BE84A73-1A82-4489-B8BF-FCE63C40268B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A7F2C3BE-7AC4-4C82-A111-0DE9588FA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500"/>
        </a:spcBef>
        <a:buFontTx/>
        <a:buBlip>
          <a:blip r:embed="rId14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Issues…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Theology of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John Edmiston - 2013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johned_feb_2010_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152400"/>
            <a:ext cx="2075509" cy="2355850"/>
          </a:xfrm>
          <a:prstGeom prst="rect">
            <a:avLst/>
          </a:prstGeom>
        </p:spPr>
      </p:pic>
      <p:pic>
        <p:nvPicPr>
          <p:cNvPr id="6" name="~PP2546.WAV">
            <a:hlinkClick r:id="" action="ppaction://media"/>
          </p:cNvPr>
          <p:cNvPicPr>
            <a:picLocks noRot="1" noChangeAspect="1"/>
          </p:cNvPicPr>
          <p:nvPr>
            <a:wavAudioFile r:embed="rId1" name="~PP2546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345833" cy="102076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Christian Work Ethic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5438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The Christians offers their daily work as “unto the Lord” and has an ethic of  honesty, excellence, thrift, diligence, prudence and professionalism traditionally called the </a:t>
            </a:r>
            <a:r>
              <a:rPr lang="en-US" i="1" dirty="0" smtClean="0"/>
              <a:t>Protestant Work Ethic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 can we be honest in our use of technology?</a:t>
            </a:r>
          </a:p>
          <a:p>
            <a:r>
              <a:rPr lang="en-US" dirty="0" smtClean="0"/>
              <a:t>How has technology enhanced the pagan notion that work should be effortless and can be accomplished just by clicking a mouse?</a:t>
            </a:r>
          </a:p>
          <a:p>
            <a:r>
              <a:rPr lang="en-US" dirty="0" smtClean="0"/>
              <a:t>How has technology both increased craftsmanship and creativity for some and reduced it to practically zero for others?</a:t>
            </a:r>
          </a:p>
          <a:p>
            <a:r>
              <a:rPr lang="en-US" dirty="0" smtClean="0"/>
              <a:t>How can we consecrate tech work to God?</a:t>
            </a:r>
          </a:p>
          <a:p>
            <a:r>
              <a:rPr lang="en-US" dirty="0" smtClean="0"/>
              <a:t>How can we integrate tech work and the God space?</a:t>
            </a:r>
            <a:endParaRPr lang="en-US" dirty="0"/>
          </a:p>
        </p:txBody>
      </p:sp>
      <p:pic>
        <p:nvPicPr>
          <p:cNvPr id="4" name="~PP954.WAV">
            <a:hlinkClick r:id="" action="ppaction://media"/>
          </p:cNvPr>
          <p:cNvPicPr>
            <a:picLocks noRot="1" noChangeAspect="1"/>
          </p:cNvPicPr>
          <p:nvPr>
            <a:wavAudioFile r:embed="rId1" name="~PP95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Sabbath, Rest, Space for God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7543800" cy="3886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Has technology made us rest-less? </a:t>
            </a:r>
            <a:br>
              <a:rPr lang="en-US" sz="2400" dirty="0" smtClean="0"/>
            </a:br>
            <a:r>
              <a:rPr lang="en-US" sz="2400" dirty="0" smtClean="0"/>
              <a:t>Are we more driven?</a:t>
            </a:r>
          </a:p>
          <a:p>
            <a:r>
              <a:rPr lang="en-US" sz="2400" dirty="0" smtClean="0"/>
              <a:t>Is technology “bringing our work home”? </a:t>
            </a:r>
            <a:br>
              <a:rPr lang="en-US" sz="2400" dirty="0" smtClean="0"/>
            </a:br>
            <a:r>
              <a:rPr lang="en-US" sz="2400" dirty="0" smtClean="0"/>
              <a:t>Less time for God?</a:t>
            </a:r>
          </a:p>
          <a:p>
            <a:r>
              <a:rPr lang="en-US" sz="2400" dirty="0" smtClean="0"/>
              <a:t>Do we need a Sabbath from email, social media, Twitter etc?</a:t>
            </a:r>
          </a:p>
          <a:p>
            <a:r>
              <a:rPr lang="en-US" sz="2400" dirty="0" smtClean="0"/>
              <a:t>Are our “sacred spaces” being commercialized, advertized, and invaded by the Market through technology?</a:t>
            </a:r>
            <a:endParaRPr lang="en-US" sz="2400" dirty="0"/>
          </a:p>
        </p:txBody>
      </p:sp>
      <p:pic>
        <p:nvPicPr>
          <p:cNvPr id="4" name="~PP2246.WAV">
            <a:hlinkClick r:id="" action="ppaction://media"/>
          </p:cNvPr>
          <p:cNvPicPr>
            <a:picLocks noRot="1" noChangeAspect="1"/>
          </p:cNvPicPr>
          <p:nvPr>
            <a:wavAudioFile r:embed="rId1" name="~PP2246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1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848600" cy="3886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Is the Church a local community or a virtual community or a blend of both?</a:t>
            </a:r>
          </a:p>
          <a:p>
            <a:r>
              <a:rPr lang="en-US" sz="2400" dirty="0" smtClean="0"/>
              <a:t>Does the Church have an edge in cyberspace?</a:t>
            </a:r>
          </a:p>
          <a:p>
            <a:r>
              <a:rPr lang="en-US" sz="2400" dirty="0" smtClean="0"/>
              <a:t>Can you have a Cyber-Church?  Do communion online?</a:t>
            </a:r>
          </a:p>
          <a:p>
            <a:r>
              <a:rPr lang="en-US" sz="2400" dirty="0" smtClean="0"/>
              <a:t>How important is the online presence of the local church and how can the local church employ technology to connect and reconnect members?</a:t>
            </a:r>
          </a:p>
          <a:p>
            <a:r>
              <a:rPr lang="en-US" sz="2400" dirty="0" smtClean="0"/>
              <a:t>What happens when the body of Christ is networked?</a:t>
            </a:r>
            <a:endParaRPr lang="en-US" sz="2400" dirty="0"/>
          </a:p>
        </p:txBody>
      </p:sp>
      <p:pic>
        <p:nvPicPr>
          <p:cNvPr id="4" name="~PP1484.WAV">
            <a:hlinkClick r:id="" action="ppaction://media"/>
          </p:cNvPr>
          <p:cNvPicPr>
            <a:picLocks noRot="1" noChangeAspect="1"/>
          </p:cNvPicPr>
          <p:nvPr>
            <a:wavAudioFile r:embed="rId1" name="~PP148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7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02076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Doctrinal Authority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620000" cy="3886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Who says what is right – Google or the pastor?</a:t>
            </a:r>
          </a:p>
          <a:p>
            <a:r>
              <a:rPr lang="en-US" sz="2400" dirty="0" smtClean="0"/>
              <a:t>Where do people search for spiritual knowledge and ask their spiritual questions: online or offline?</a:t>
            </a:r>
          </a:p>
          <a:p>
            <a:r>
              <a:rPr lang="en-US" sz="2400" dirty="0" smtClean="0"/>
              <a:t>How many sources of spiritual authority does the average believer now have access to and how is that changing things at the local level, and at the denominational level?</a:t>
            </a:r>
          </a:p>
          <a:p>
            <a:r>
              <a:rPr lang="en-US" sz="2400" dirty="0" smtClean="0"/>
              <a:t>Do believers now validate a church by its online reputation before trusting it?</a:t>
            </a:r>
            <a:endParaRPr lang="en-US" sz="2400" dirty="0"/>
          </a:p>
        </p:txBody>
      </p:sp>
      <p:pic>
        <p:nvPicPr>
          <p:cNvPr id="4" name="~PP1928.WAV">
            <a:hlinkClick r:id="" action="ppaction://media"/>
          </p:cNvPr>
          <p:cNvPicPr>
            <a:picLocks noRot="1" noChangeAspect="1"/>
          </p:cNvPicPr>
          <p:nvPr>
            <a:wavAudioFile r:embed="rId1" name="~PP1928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9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Gifts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772400" cy="3886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How has technology changed the operation of certain spiritual gifts e.g. evangelism, teaching, proclamation, and exhortation?</a:t>
            </a:r>
          </a:p>
          <a:p>
            <a:r>
              <a:rPr lang="en-US" sz="2400" dirty="0" smtClean="0"/>
              <a:t>How is technology transforming the operation of the gift of spiritual leadership?</a:t>
            </a:r>
          </a:p>
          <a:p>
            <a:r>
              <a:rPr lang="en-US" sz="2400" dirty="0" smtClean="0"/>
              <a:t>How has prophecy become more mainstream due to YouTube?</a:t>
            </a:r>
          </a:p>
          <a:p>
            <a:r>
              <a:rPr lang="en-US" sz="2400" dirty="0" smtClean="0"/>
              <a:t>How can false spiritual gifts </a:t>
            </a:r>
            <a:r>
              <a:rPr lang="en-US" sz="2400" dirty="0" err="1" smtClean="0"/>
              <a:t>e.g</a:t>
            </a:r>
            <a:r>
              <a:rPr lang="en-US" sz="2400" dirty="0" smtClean="0"/>
              <a:t> false teachers proliferate online?</a:t>
            </a:r>
            <a:endParaRPr lang="en-US" sz="2400" dirty="0"/>
          </a:p>
        </p:txBody>
      </p:sp>
      <p:pic>
        <p:nvPicPr>
          <p:cNvPr id="5" name="~PP1893.WAV">
            <a:hlinkClick r:id="" action="ppaction://media"/>
          </p:cNvPr>
          <p:cNvPicPr>
            <a:picLocks noRot="1" noChangeAspect="1"/>
          </p:cNvPicPr>
          <p:nvPr>
            <a:wavAudioFile r:embed="rId1" name="~PP1893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9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09696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Evangelism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7924800" cy="38862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Where do people go to ask faith questions?</a:t>
            </a:r>
          </a:p>
          <a:p>
            <a:r>
              <a:rPr lang="en-US" sz="2200" dirty="0" smtClean="0"/>
              <a:t>Where do people find information about religion?</a:t>
            </a:r>
          </a:p>
          <a:p>
            <a:r>
              <a:rPr lang="en-US" sz="2200" dirty="0" smtClean="0"/>
              <a:t>How can technology help  enquirers to find God?</a:t>
            </a:r>
          </a:p>
          <a:p>
            <a:r>
              <a:rPr lang="en-US" sz="2200" dirty="0" smtClean="0"/>
              <a:t>Is the gospel still effective on a mobile phone or a computer?</a:t>
            </a:r>
          </a:p>
          <a:p>
            <a:r>
              <a:rPr lang="en-US" sz="2200" dirty="0" smtClean="0"/>
              <a:t>What is the difference between e-tracts and say street witnessing?</a:t>
            </a:r>
          </a:p>
          <a:p>
            <a:r>
              <a:rPr lang="en-US" sz="2200" dirty="0" smtClean="0"/>
              <a:t>How is the gospel modified by the medium that presents it?</a:t>
            </a:r>
          </a:p>
          <a:p>
            <a:endParaRPr lang="en-US" dirty="0"/>
          </a:p>
        </p:txBody>
      </p:sp>
      <p:pic>
        <p:nvPicPr>
          <p:cNvPr id="4" name="~PP1920.WAV">
            <a:hlinkClick r:id="" action="ppaction://media"/>
          </p:cNvPr>
          <p:cNvPicPr>
            <a:picLocks noRot="1" noChangeAspect="1"/>
          </p:cNvPicPr>
          <p:nvPr>
            <a:wavAudioFile r:embed="rId1" name="~PP192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924800" cy="38862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How can technology assist field missionaries e.g. in bible translation, health care and bible teaching?</a:t>
            </a:r>
          </a:p>
          <a:p>
            <a:r>
              <a:rPr lang="en-US" sz="2200" dirty="0" smtClean="0"/>
              <a:t>How can technology help us to reach a group of people that we cannot physically reach e.g. for health or visa reasons?</a:t>
            </a:r>
          </a:p>
          <a:p>
            <a:r>
              <a:rPr lang="en-US" sz="2200" dirty="0" smtClean="0"/>
              <a:t>When Jesus said “Go!” does that include electronic going?</a:t>
            </a:r>
          </a:p>
          <a:p>
            <a:r>
              <a:rPr lang="en-US" sz="2200" dirty="0" smtClean="0"/>
              <a:t>How can cross-cultural dialogue happen in cyberspace?</a:t>
            </a:r>
          </a:p>
          <a:p>
            <a:r>
              <a:rPr lang="en-US" sz="2200" dirty="0" smtClean="0"/>
              <a:t>How does our digital presence affect </a:t>
            </a:r>
            <a:r>
              <a:rPr lang="en-US" sz="2200" dirty="0" smtClean="0"/>
              <a:t>how </a:t>
            </a:r>
            <a:r>
              <a:rPr lang="en-US" sz="2200" dirty="0" smtClean="0"/>
              <a:t>we are viewed when we arrive in country to do missions work?</a:t>
            </a:r>
            <a:endParaRPr lang="en-US" sz="2200" dirty="0"/>
          </a:p>
        </p:txBody>
      </p:sp>
      <p:pic>
        <p:nvPicPr>
          <p:cNvPr id="4" name="~PP613.WAV">
            <a:hlinkClick r:id="" action="ppaction://media"/>
          </p:cNvPr>
          <p:cNvPicPr>
            <a:picLocks noRot="1" noChangeAspect="1"/>
          </p:cNvPicPr>
          <p:nvPr>
            <a:wavAudioFile r:embed="rId1" name="~PP613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8153400" cy="388620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How can technology enable Christian activism for just causes? </a:t>
            </a:r>
          </a:p>
          <a:p>
            <a:r>
              <a:rPr lang="en-US" sz="2200" dirty="0" smtClean="0"/>
              <a:t>How can  technology amplify and enforce injustice?</a:t>
            </a:r>
          </a:p>
          <a:p>
            <a:r>
              <a:rPr lang="en-US" sz="2200" dirty="0" smtClean="0"/>
              <a:t>Is the “digital divide” a major justice issue?</a:t>
            </a:r>
          </a:p>
          <a:p>
            <a:r>
              <a:rPr lang="en-US" sz="2200" dirty="0" smtClean="0"/>
              <a:t>Is  Internet access a human right?</a:t>
            </a:r>
          </a:p>
          <a:p>
            <a:r>
              <a:rPr lang="en-US" sz="2200" dirty="0" smtClean="0"/>
              <a:t>Has technology made governments too intrusive / powerful?</a:t>
            </a:r>
          </a:p>
          <a:p>
            <a:r>
              <a:rPr lang="en-US" sz="2200" dirty="0" smtClean="0"/>
              <a:t>Do technologies such as millisecond share trading perpetuate economic injustice?</a:t>
            </a:r>
          </a:p>
          <a:p>
            <a:r>
              <a:rPr lang="en-US" sz="2200" dirty="0" smtClean="0"/>
              <a:t>Is hacking a valid form of non-violent Christian activism?</a:t>
            </a:r>
          </a:p>
          <a:p>
            <a:endParaRPr lang="en-US" sz="2200" dirty="0"/>
          </a:p>
        </p:txBody>
      </p:sp>
      <p:pic>
        <p:nvPicPr>
          <p:cNvPr id="4" name="~PP2398.WAV">
            <a:hlinkClick r:id="" action="ppaction://media"/>
          </p:cNvPr>
          <p:cNvPicPr>
            <a:picLocks noRot="1" noChangeAspect="1"/>
          </p:cNvPicPr>
          <p:nvPr>
            <a:wavAudioFile r:embed="rId1" name="~PP2398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153400" cy="38862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How is wealth created and distributed in a high-tech world?</a:t>
            </a:r>
          </a:p>
          <a:p>
            <a:r>
              <a:rPr lang="en-US" sz="2200" dirty="0" smtClean="0"/>
              <a:t>How is wealth moved around the globe?</a:t>
            </a:r>
          </a:p>
          <a:p>
            <a:r>
              <a:rPr lang="en-US" sz="2200" dirty="0" smtClean="0"/>
              <a:t>Does God care that global economics is now a digital game dependent on big  data and analytics? </a:t>
            </a:r>
          </a:p>
          <a:p>
            <a:r>
              <a:rPr lang="en-US" sz="2200" dirty="0" smtClean="0"/>
              <a:t>Is market volatility created by computer trading a valid Christian ethical issue?</a:t>
            </a:r>
          </a:p>
          <a:p>
            <a:r>
              <a:rPr lang="en-US" sz="2200" dirty="0" smtClean="0"/>
              <a:t>Is the replacement of middle-class jobs by technology an issue for the Church?</a:t>
            </a:r>
            <a:endParaRPr lang="en-US" sz="2200" dirty="0"/>
          </a:p>
        </p:txBody>
      </p:sp>
      <p:pic>
        <p:nvPicPr>
          <p:cNvPr id="4" name="~PP3340.WAV">
            <a:hlinkClick r:id="" action="ppaction://media"/>
          </p:cNvPr>
          <p:cNvPicPr>
            <a:picLocks noRot="1" noChangeAspect="1"/>
          </p:cNvPicPr>
          <p:nvPr>
            <a:wavAudioFile r:embed="rId1" name="~PP334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0207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Clashes &amp; Reconciliation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7924800" cy="38862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How can a </a:t>
            </a:r>
            <a:r>
              <a:rPr lang="en-US" sz="2200" dirty="0" smtClean="0"/>
              <a:t>YouTube </a:t>
            </a:r>
            <a:r>
              <a:rPr lang="en-US" sz="2200" dirty="0" smtClean="0"/>
              <a:t>video or a cartoon  in one country spark a riot in another?</a:t>
            </a:r>
          </a:p>
          <a:p>
            <a:r>
              <a:rPr lang="en-US" sz="2200" dirty="0" smtClean="0"/>
              <a:t>How are the perceptions of  electronic media fuelling clashes of cultures and ideologies?</a:t>
            </a:r>
          </a:p>
          <a:p>
            <a:r>
              <a:rPr lang="en-US" sz="2200" dirty="0" smtClean="0"/>
              <a:t>How can technology help with creating empathy, dialogue, understanding and peacemaking?</a:t>
            </a:r>
          </a:p>
          <a:p>
            <a:r>
              <a:rPr lang="en-US" sz="2200" dirty="0" smtClean="0"/>
              <a:t>Can we have Internet based peacemaking efforts?</a:t>
            </a:r>
          </a:p>
          <a:p>
            <a:r>
              <a:rPr lang="en-US" sz="2200" dirty="0" smtClean="0"/>
              <a:t>How can technology assist with urban issues such as racial reconciliation by providing spaces for discussion?</a:t>
            </a:r>
            <a:endParaRPr lang="en-US" sz="2200" dirty="0"/>
          </a:p>
        </p:txBody>
      </p:sp>
      <p:pic>
        <p:nvPicPr>
          <p:cNvPr id="4" name="~PP1585.WAV">
            <a:hlinkClick r:id="" action="ppaction://media"/>
          </p:cNvPr>
          <p:cNvPicPr>
            <a:picLocks noRot="1" noChangeAspect="1"/>
          </p:cNvPicPr>
          <p:nvPr>
            <a:wavAudioFile r:embed="rId1" name="~PP1585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7315200" cy="3886200"/>
          </a:xfrm>
        </p:spPr>
        <p:txBody>
          <a:bodyPr/>
          <a:lstStyle/>
          <a:p>
            <a:r>
              <a:rPr lang="en-US" dirty="0" smtClean="0"/>
              <a:t>Technology was part of human work given at Creation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Technology also developed as part of our alienation from that </a:t>
            </a:r>
            <a:r>
              <a:rPr lang="en-US" dirty="0" err="1" smtClean="0"/>
              <a:t>adamah</a:t>
            </a:r>
            <a:r>
              <a:rPr lang="en-US" dirty="0" smtClean="0"/>
              <a:t> or ground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Technology involves a certain use of human creative abilities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Technology enables us to be co-creators with God</a:t>
            </a:r>
          </a:p>
          <a:p>
            <a:endParaRPr lang="en-US" dirty="0"/>
          </a:p>
        </p:txBody>
      </p:sp>
      <p:pic>
        <p:nvPicPr>
          <p:cNvPr id="5" name="~PP1373.WAV">
            <a:hlinkClick r:id="" action="ppaction://media"/>
          </p:cNvPr>
          <p:cNvPicPr>
            <a:picLocks noRot="1" noChangeAspect="1"/>
          </p:cNvPicPr>
          <p:nvPr>
            <a:wavAudioFile r:embed="rId1" name="~PP1373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Challenges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Genetic engineering</a:t>
            </a:r>
          </a:p>
          <a:p>
            <a:r>
              <a:rPr lang="en-US" sz="2200" dirty="0" smtClean="0"/>
              <a:t>Trans-</a:t>
            </a:r>
            <a:r>
              <a:rPr lang="en-US" sz="2200" dirty="0" err="1" smtClean="0"/>
              <a:t>humanisn</a:t>
            </a:r>
            <a:r>
              <a:rPr lang="en-US" sz="2200" dirty="0" smtClean="0"/>
              <a:t> </a:t>
            </a:r>
            <a:r>
              <a:rPr lang="en-US" sz="2200" dirty="0" smtClean="0"/>
              <a:t>and post-humanism</a:t>
            </a:r>
          </a:p>
          <a:p>
            <a:r>
              <a:rPr lang="en-US" sz="2200" dirty="0" smtClean="0"/>
              <a:t>Ageing and medical care</a:t>
            </a:r>
          </a:p>
          <a:p>
            <a:r>
              <a:rPr lang="en-US" sz="2200" dirty="0" smtClean="0"/>
              <a:t>Big Data, intrusive technologies</a:t>
            </a:r>
          </a:p>
          <a:p>
            <a:r>
              <a:rPr lang="en-US" sz="2200" dirty="0" smtClean="0"/>
              <a:t>Privacy</a:t>
            </a:r>
          </a:p>
          <a:p>
            <a:r>
              <a:rPr lang="en-US" sz="2200" dirty="0" smtClean="0"/>
              <a:t>Augmented reality</a:t>
            </a:r>
          </a:p>
          <a:p>
            <a:r>
              <a:rPr lang="en-US" sz="2200" dirty="0" smtClean="0"/>
              <a:t>Artificial intelligence, the Singularity</a:t>
            </a:r>
            <a:endParaRPr lang="en-US" sz="2200" dirty="0"/>
          </a:p>
        </p:txBody>
      </p:sp>
      <p:pic>
        <p:nvPicPr>
          <p:cNvPr id="4" name="~PP914.WAV">
            <a:hlinkClick r:id="" action="ppaction://media"/>
          </p:cNvPr>
          <p:cNvPicPr>
            <a:picLocks noRot="1" noChangeAspect="1"/>
          </p:cNvPicPr>
          <p:nvPr>
            <a:wavAudioFile r:embed="rId1" name="~PP91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7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543800" cy="3886200"/>
          </a:xfrm>
        </p:spPr>
        <p:txBody>
          <a:bodyPr/>
          <a:lstStyle/>
          <a:p>
            <a:r>
              <a:rPr lang="en-US" dirty="0" smtClean="0"/>
              <a:t>Technology developed rapidly after </a:t>
            </a:r>
            <a:r>
              <a:rPr lang="en-US" dirty="0" smtClean="0"/>
              <a:t>the </a:t>
            </a:r>
            <a:r>
              <a:rPr lang="en-US" dirty="0" smtClean="0"/>
              <a:t>Fall as an expression of human independence from God and from the spiritual realms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Technology is a part of fallen power relationships e.g. weapons, war,  instruments of torture and ultimately the Cross.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Technology is closely connected with </a:t>
            </a:r>
            <a:r>
              <a:rPr lang="en-US" dirty="0" smtClean="0"/>
              <a:t>idolatry </a:t>
            </a:r>
            <a:r>
              <a:rPr lang="en-US" dirty="0" smtClean="0"/>
              <a:t>and the manufacture and empowerment of graven images, pagan temples and systems of creating illusions for worshippers.</a:t>
            </a:r>
            <a:endParaRPr lang="en-US" dirty="0"/>
          </a:p>
        </p:txBody>
      </p:sp>
      <p:pic>
        <p:nvPicPr>
          <p:cNvPr id="5" name="~PP3370.WAV">
            <a:hlinkClick r:id="" action="ppaction://media"/>
          </p:cNvPr>
          <p:cNvPicPr>
            <a:picLocks noRot="1" noChangeAspect="1"/>
          </p:cNvPicPr>
          <p:nvPr>
            <a:wavAudioFile r:embed="rId1" name="~PP337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7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Redemption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696200" cy="3886200"/>
          </a:xfrm>
        </p:spPr>
        <p:txBody>
          <a:bodyPr/>
          <a:lstStyle/>
          <a:p>
            <a:r>
              <a:rPr lang="en-US" dirty="0" smtClean="0"/>
              <a:t>Technology is also part of God’s redemption and His merciful alleviation of the effects of the Fall</a:t>
            </a:r>
          </a:p>
          <a:p>
            <a:r>
              <a:rPr lang="en-US" dirty="0" smtClean="0"/>
              <a:t>Clothing and Housing</a:t>
            </a:r>
          </a:p>
          <a:p>
            <a:r>
              <a:rPr lang="en-US" dirty="0" smtClean="0"/>
              <a:t>Transportation &amp; Social Infrastructure</a:t>
            </a:r>
          </a:p>
          <a:p>
            <a:r>
              <a:rPr lang="en-US" dirty="0" smtClean="0"/>
              <a:t>Medical Technology</a:t>
            </a:r>
          </a:p>
          <a:p>
            <a:r>
              <a:rPr lang="en-US" dirty="0" smtClean="0"/>
              <a:t>Communications Technology</a:t>
            </a:r>
          </a:p>
          <a:p>
            <a:r>
              <a:rPr lang="en-US" dirty="0" smtClean="0"/>
              <a:t>Educational Technology</a:t>
            </a:r>
          </a:p>
          <a:p>
            <a:r>
              <a:rPr lang="en-US" dirty="0" smtClean="0"/>
              <a:t>Music and the Arts, Worship Technology</a:t>
            </a:r>
          </a:p>
          <a:p>
            <a:endParaRPr lang="en-US" dirty="0"/>
          </a:p>
        </p:txBody>
      </p:sp>
      <p:pic>
        <p:nvPicPr>
          <p:cNvPr id="4" name="~PP1274.WAV">
            <a:hlinkClick r:id="" action="ppaction://media"/>
          </p:cNvPr>
          <p:cNvPicPr>
            <a:picLocks noRot="1" noChangeAspect="1"/>
          </p:cNvPicPr>
          <p:nvPr>
            <a:wavAudioFile r:embed="rId1" name="~PP127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&amp; Wisdom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7391400" cy="3886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God = Logos  = Godly Wisdom</a:t>
            </a:r>
          </a:p>
          <a:p>
            <a:r>
              <a:rPr lang="en-US" sz="2400" dirty="0" smtClean="0"/>
              <a:t>Technology helps us to uncover wisdom and knowledge e.g. the microscope, telescope, computer</a:t>
            </a:r>
          </a:p>
          <a:p>
            <a:r>
              <a:rPr lang="en-US" sz="2400" dirty="0" smtClean="0"/>
              <a:t>Technology helps us preserve wisdom e.g. books</a:t>
            </a:r>
          </a:p>
          <a:p>
            <a:r>
              <a:rPr lang="en-US" sz="2400" dirty="0" smtClean="0"/>
              <a:t>Technology helps us to transmit wisdom to other people and down the generations</a:t>
            </a:r>
          </a:p>
          <a:p>
            <a:r>
              <a:rPr lang="en-US" sz="2400" dirty="0" smtClean="0"/>
              <a:t>Technology also expresses our wisdom as an ‘artifact” that represents our ideas and beliefs.</a:t>
            </a:r>
            <a:endParaRPr lang="en-US" sz="2400" dirty="0"/>
          </a:p>
        </p:txBody>
      </p:sp>
      <p:pic>
        <p:nvPicPr>
          <p:cNvPr id="5" name="~PP1970.WAV">
            <a:hlinkClick r:id="" action="ppaction://media"/>
          </p:cNvPr>
          <p:cNvPicPr>
            <a:picLocks noRot="1" noChangeAspect="1"/>
          </p:cNvPicPr>
          <p:nvPr>
            <a:wavAudioFile r:embed="rId1" name="~PP197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2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7467600" cy="449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Decisions about whether technology is good or evil or whether it inclines us to good or evil or has a great potential for good or evil</a:t>
            </a:r>
          </a:p>
          <a:p>
            <a:r>
              <a:rPr lang="en-US" sz="2400" dirty="0" smtClean="0"/>
              <a:t>Many  modern ethical problems  involve problems in the theology of technology for instance :  genetic engineering, nuclear war,  the desirability of certain medical procedures including abortion and euthanasia,  electronic privacy issues, the availability and addictiveness of pornography, the gaming sub-culture, trans-humanism and post-humanism.</a:t>
            </a:r>
            <a:endParaRPr lang="en-US" sz="2400" dirty="0"/>
          </a:p>
        </p:txBody>
      </p:sp>
      <p:pic>
        <p:nvPicPr>
          <p:cNvPr id="5" name="~PP2795.WAV">
            <a:hlinkClick r:id="" action="ppaction://media"/>
          </p:cNvPr>
          <p:cNvPicPr>
            <a:picLocks noRot="1" noChangeAspect="1"/>
          </p:cNvPicPr>
          <p:nvPr>
            <a:wavAudioFile r:embed="rId1" name="~PP2795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3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02076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Humanity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458200" cy="3886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How are human beings  fundamentally created to be users of tools and technology?</a:t>
            </a:r>
          </a:p>
          <a:p>
            <a:r>
              <a:rPr lang="en-US" sz="2400" dirty="0" smtClean="0"/>
              <a:t>How is the human spiritual imagination expressed through technology? Are we “less human” or “more human” with or without technology?</a:t>
            </a:r>
          </a:p>
          <a:p>
            <a:r>
              <a:rPr lang="en-US" sz="2400" dirty="0" smtClean="0"/>
              <a:t>How is our humanity augmented via technology?</a:t>
            </a:r>
          </a:p>
          <a:p>
            <a:r>
              <a:rPr lang="en-US" sz="2400" dirty="0" smtClean="0"/>
              <a:t>How is our humanity alienated by technology and how are we compartmentalized and reduced into cogs in the machine?</a:t>
            </a:r>
            <a:endParaRPr lang="en-US" sz="2400" dirty="0"/>
          </a:p>
        </p:txBody>
      </p:sp>
      <p:pic>
        <p:nvPicPr>
          <p:cNvPr id="4" name="~PP2830.WAV">
            <a:hlinkClick r:id="" action="ppaction://media"/>
          </p:cNvPr>
          <p:cNvPicPr>
            <a:picLocks noRot="1" noChangeAspect="1"/>
          </p:cNvPicPr>
          <p:nvPr>
            <a:wavAudioFile r:embed="rId1" name="~PP283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Nature of Community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7772400" cy="42672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How is human community both formed and destroyed by technology?</a:t>
            </a:r>
          </a:p>
          <a:p>
            <a:r>
              <a:rPr lang="en-US" sz="2400" dirty="0" smtClean="0"/>
              <a:t>How can technology create false identity, false intimacy and deceptive community?</a:t>
            </a:r>
          </a:p>
          <a:p>
            <a:r>
              <a:rPr lang="en-US" sz="2400" dirty="0" smtClean="0"/>
              <a:t>How has technology created networked global communities and how do these relate to the family and to local communities?</a:t>
            </a:r>
          </a:p>
          <a:p>
            <a:r>
              <a:rPr lang="en-US" sz="2400" dirty="0" smtClean="0"/>
              <a:t>What has technology done to the “edges” of our being and belonging?</a:t>
            </a:r>
          </a:p>
          <a:p>
            <a:r>
              <a:rPr lang="en-US" sz="2400" dirty="0" smtClean="0"/>
              <a:t>Can modern community exist without modern technology?</a:t>
            </a:r>
            <a:endParaRPr lang="en-US" sz="2400" dirty="0"/>
          </a:p>
        </p:txBody>
      </p:sp>
      <p:pic>
        <p:nvPicPr>
          <p:cNvPr id="4" name="~PP2991.WAV">
            <a:hlinkClick r:id="" action="ppaction://media"/>
          </p:cNvPr>
          <p:cNvPicPr>
            <a:picLocks noRot="1" noChangeAspect="1"/>
          </p:cNvPicPr>
          <p:nvPr>
            <a:wavAudioFile r:embed="rId1" name="~PP2991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4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Temptation &amp; Addiction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7315200" cy="3886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temptation to excessive technological power</a:t>
            </a:r>
          </a:p>
          <a:p>
            <a:r>
              <a:rPr lang="en-US" sz="2400" dirty="0" smtClean="0"/>
              <a:t>The temptation of using technology to “play God”</a:t>
            </a:r>
          </a:p>
          <a:p>
            <a:r>
              <a:rPr lang="en-US" sz="2400" dirty="0" smtClean="0"/>
              <a:t>The temptation of tech vanity and exclusiveness</a:t>
            </a:r>
          </a:p>
          <a:p>
            <a:r>
              <a:rPr lang="en-US" sz="2400" dirty="0" smtClean="0"/>
              <a:t>The temptation of coveting technology</a:t>
            </a:r>
          </a:p>
          <a:p>
            <a:r>
              <a:rPr lang="en-US" sz="2400" dirty="0" smtClean="0"/>
              <a:t>Addiction to false </a:t>
            </a:r>
            <a:r>
              <a:rPr lang="en-US" sz="2400" dirty="0" err="1" smtClean="0"/>
              <a:t>initimacy</a:t>
            </a:r>
            <a:r>
              <a:rPr lang="en-US" sz="2400" dirty="0" smtClean="0"/>
              <a:t> and </a:t>
            </a:r>
            <a:r>
              <a:rPr lang="en-US" sz="2400" dirty="0" err="1" smtClean="0"/>
              <a:t>pornogrpahy</a:t>
            </a:r>
            <a:endParaRPr lang="en-US" sz="2400" dirty="0" smtClean="0"/>
          </a:p>
          <a:p>
            <a:r>
              <a:rPr lang="en-US" sz="2400" dirty="0" smtClean="0"/>
              <a:t>Addiction to gaming and false personas</a:t>
            </a:r>
          </a:p>
          <a:p>
            <a:r>
              <a:rPr lang="en-US" sz="2400" dirty="0" smtClean="0"/>
              <a:t>Addiction to idolatrous views of self, God and others</a:t>
            </a:r>
          </a:p>
          <a:p>
            <a:endParaRPr lang="en-US" sz="2400" dirty="0"/>
          </a:p>
        </p:txBody>
      </p:sp>
      <p:pic>
        <p:nvPicPr>
          <p:cNvPr id="4" name="~PP2437.WAV">
            <a:hlinkClick r:id="" action="ppaction://media"/>
          </p:cNvPr>
          <p:cNvPicPr>
            <a:picLocks noRot="1" noChangeAspect="1"/>
          </p:cNvPicPr>
          <p:nvPr>
            <a:wavAudioFile r:embed="rId1" name="~PP2437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8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relight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Firelight</Template>
  <TotalTime>840</TotalTime>
  <Words>1139</Words>
  <Application>Microsoft Office PowerPoint</Application>
  <PresentationFormat>On-screen Show (4:3)</PresentationFormat>
  <Paragraphs>137</Paragraphs>
  <Slides>20</Slides>
  <Notes>20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Firelight</vt:lpstr>
      <vt:lpstr>Major Issues…</vt:lpstr>
      <vt:lpstr>Creation</vt:lpstr>
      <vt:lpstr>Fall</vt:lpstr>
      <vt:lpstr>Redemption</vt:lpstr>
      <vt:lpstr>Knowledge &amp; Wisdom</vt:lpstr>
      <vt:lpstr>Ethics</vt:lpstr>
      <vt:lpstr>Our Humanity</vt:lpstr>
      <vt:lpstr>The Nature of Community</vt:lpstr>
      <vt:lpstr>Temptation &amp; Addiction</vt:lpstr>
      <vt:lpstr>The Christian Work Ethic</vt:lpstr>
      <vt:lpstr>The Sabbath, Rest, Space for God</vt:lpstr>
      <vt:lpstr>The Church</vt:lpstr>
      <vt:lpstr>Doctrinal Authority</vt:lpstr>
      <vt:lpstr>Spiritual Gifts</vt:lpstr>
      <vt:lpstr>Evangelism</vt:lpstr>
      <vt:lpstr>Missions</vt:lpstr>
      <vt:lpstr>Justice</vt:lpstr>
      <vt:lpstr>Economics</vt:lpstr>
      <vt:lpstr>Culture Clashes &amp; Reconciliation</vt:lpstr>
      <vt:lpstr>Future Challenges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Major Issues…</dc:title>
  <dc:creator>Cybermissions</dc:creator>
  <cp:lastModifiedBy>Cybermissions</cp:lastModifiedBy>
  <cp:revision>40</cp:revision>
  <dcterms:created xsi:type="dcterms:W3CDTF">2013-01-25T22:47:41Z</dcterms:created>
  <dcterms:modified xsi:type="dcterms:W3CDTF">2013-01-30T00:35:13Z</dcterms:modified>
</cp:coreProperties>
</file>