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20"/>
  </p:notesMasterIdLst>
  <p:sldIdLst>
    <p:sldId id="256" r:id="rId3"/>
    <p:sldId id="267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2" r:id="rId16"/>
    <p:sldId id="269" r:id="rId17"/>
    <p:sldId id="270" r:id="rId18"/>
    <p:sldId id="27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9D80-7DCA-4EE7-BF61-C5848D20D5FC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707CF-4E3C-4714-9164-E278D5CAE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3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F12165-D8B6-47AA-962E-9FB5929660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1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C40D1-CF68-404F-BFEA-07B5F8DB81E6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450E3-BF9B-4D54-9355-83BFE88A24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47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81A1AA-B56D-4AD9-A1D0-B0BA2915B4B8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DC32C-993F-4DC9-89A4-83AF3EB3AC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5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030425-AB3F-4AE0-99B5-9C91C7AEE235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D086A2-8115-4D16-A513-3BDCEB9C52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5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7B136E-C001-49E2-8B60-56DB767941C3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8FF1F-AC1D-46FD-8AD9-3EFCC73723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47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4865B-2B78-4194-9279-4CF2BCEA9638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25C80-07F5-4DEB-9E2D-120AD81A0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7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C807E8-51E5-4D24-A074-CF664AA5B123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1B6E3-766D-4437-8BCB-85E4930859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72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B477A6-D8C9-4C14-A3CB-CE69593E597B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7A414-1788-4A5F-B989-5AAE99BCF4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EA61BD-37B6-488D-BFF5-292B88A5889C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FD2E3-07DF-45F1-881D-0FA20F987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40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6F9936-143B-4267-A692-37AA4640C27E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74F88-FF24-41BB-A72D-D4EE4BD712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15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2E353B-9344-4B78-9243-CC00668E573F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BB773-9F4F-4A25-AF8C-33A9180962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18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81D024-AA3B-47E0-9C59-9E1D154F61C2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5A765-7B11-4B0B-BD12-9DAA760692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1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i="0" u="none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1F4AEA-3168-4768-BFD5-E1BF0C809172}" type="datetimeFigureOut">
              <a:rPr lang="en-US" smtClean="0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12F815-6F58-4AF4-B7C6-8CB96DAB67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ourceforge.net/projects/audacity/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iblebox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6396292" cy="2509213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MP3 Files</a:t>
            </a:r>
            <a:endParaRPr lang="en-US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6396292" cy="13715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In mission and ministry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229" y="223697"/>
            <a:ext cx="2013517" cy="200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54838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audacity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6803762" cy="3868532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hlinkClick r:id="rId2"/>
              </a:rPr>
              <a:t>https://sourceforge.net/projects/audacity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algn="l"/>
            <a:r>
              <a:rPr lang="en-US" sz="2400" cap="none" dirty="0" smtClean="0"/>
              <a:t>Free audio editor, many plug-ins, intuitive</a:t>
            </a:r>
          </a:p>
          <a:p>
            <a:pPr algn="l"/>
            <a:r>
              <a:rPr lang="en-US" sz="2400" b="1" cap="none" dirty="0" smtClean="0"/>
              <a:t>NB: </a:t>
            </a:r>
            <a:r>
              <a:rPr lang="en-US" sz="2400" cap="none" dirty="0"/>
              <a:t>Y</a:t>
            </a:r>
            <a:r>
              <a:rPr lang="en-US" sz="2400" cap="none" dirty="0" smtClean="0"/>
              <a:t>ou will need to download and install the LAME codec for export to MP3 separately, </a:t>
            </a:r>
          </a:p>
          <a:p>
            <a:pPr algn="l"/>
            <a:r>
              <a:rPr lang="en-US" sz="2400" cap="none" dirty="0" smtClean="0"/>
              <a:t>the link is on the Audacity website.</a:t>
            </a:r>
            <a:endParaRPr lang="en-US" sz="2400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697992"/>
            <a:ext cx="2904744" cy="29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678" y="14302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 settings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5175" y="1572768"/>
            <a:ext cx="11649456" cy="440131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NEAR CD QUALITY</a:t>
            </a:r>
            <a:r>
              <a:rPr lang="en-US" sz="2400" b="1" dirty="0" smtClean="0"/>
              <a:t>: </a:t>
            </a:r>
            <a:r>
              <a:rPr lang="en-US" sz="2400" cap="none" dirty="0" smtClean="0"/>
              <a:t>96,000HZ sample rate, 32 bit, stereo, 256 </a:t>
            </a:r>
            <a:r>
              <a:rPr lang="en-US" sz="2400" cap="none" dirty="0" err="1" smtClean="0"/>
              <a:t>kpbs</a:t>
            </a:r>
            <a:r>
              <a:rPr lang="en-US" sz="2400" cap="none" dirty="0" smtClean="0"/>
              <a:t> MP3 encoding</a:t>
            </a:r>
            <a:br>
              <a:rPr lang="en-US" sz="2400" cap="none" dirty="0" smtClean="0"/>
            </a:br>
            <a:endParaRPr lang="en-US" sz="2400" dirty="0" smtClean="0"/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Radio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quality</a:t>
            </a:r>
            <a:r>
              <a:rPr lang="en-US" sz="2400" dirty="0" smtClean="0"/>
              <a:t>:  </a:t>
            </a:r>
            <a:r>
              <a:rPr lang="en-US" sz="2400" cap="none" dirty="0" smtClean="0"/>
              <a:t>44,100 HZ sample rate, 32 or 16 bit, stereo, </a:t>
            </a:r>
            <a:br>
              <a:rPr lang="en-US" sz="2400" cap="none" dirty="0" smtClean="0"/>
            </a:br>
            <a:r>
              <a:rPr lang="en-US" sz="2400" cap="none" dirty="0" smtClean="0"/>
              <a:t>                           128 </a:t>
            </a:r>
            <a:r>
              <a:rPr lang="en-US" sz="2400" cap="none" dirty="0" err="1" smtClean="0"/>
              <a:t>kpbs</a:t>
            </a:r>
            <a:r>
              <a:rPr lang="en-US" sz="2400" cap="none" dirty="0" smtClean="0"/>
              <a:t> MP3 encoding</a:t>
            </a:r>
            <a:br>
              <a:rPr lang="en-US" sz="2400" cap="none" dirty="0" smtClean="0"/>
            </a:br>
            <a:endParaRPr lang="en-US" sz="2400" dirty="0" smtClean="0"/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Word + background music</a:t>
            </a:r>
            <a:r>
              <a:rPr lang="en-US" sz="2400" dirty="0" smtClean="0"/>
              <a:t>: </a:t>
            </a:r>
            <a:r>
              <a:rPr lang="en-US" sz="2400" cap="none" dirty="0" smtClean="0"/>
              <a:t>22,050 HZ sample rate,  16-bit stereo (or mono), </a:t>
            </a:r>
            <a:br>
              <a:rPr lang="en-US" sz="2400" cap="none" dirty="0" smtClean="0"/>
            </a:br>
            <a:r>
              <a:rPr lang="en-US" sz="2400" cap="none" dirty="0" smtClean="0"/>
              <a:t>                                                 64 </a:t>
            </a:r>
            <a:r>
              <a:rPr lang="en-US" sz="2400" cap="none" dirty="0" err="1" smtClean="0"/>
              <a:t>kpbs</a:t>
            </a:r>
            <a:r>
              <a:rPr lang="en-US" sz="2400" cap="none" dirty="0" smtClean="0"/>
              <a:t> mp3 encoding</a:t>
            </a:r>
            <a:br>
              <a:rPr lang="en-US" sz="2400" cap="none" dirty="0" smtClean="0"/>
            </a:br>
            <a:endParaRPr lang="en-US" sz="2400" dirty="0" smtClean="0"/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Spoken word only</a:t>
            </a:r>
            <a:r>
              <a:rPr lang="en-US" sz="2400" dirty="0" smtClean="0"/>
              <a:t>:       </a:t>
            </a:r>
            <a:r>
              <a:rPr lang="en-US" sz="2400" cap="none" dirty="0" smtClean="0"/>
              <a:t>16,000 HZ sample rate, 8-bit, mono, </a:t>
            </a: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2400" cap="none" dirty="0" smtClean="0"/>
              <a:t>(minimizing file size)            16, 24 or 32 kbps mp3 encoding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64" y="1572768"/>
            <a:ext cx="1958026" cy="195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Usb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distribution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56" y="2357819"/>
            <a:ext cx="2464170" cy="3424237"/>
          </a:xfrm>
        </p:spPr>
      </p:pic>
      <p:sp>
        <p:nvSpPr>
          <p:cNvPr id="5" name="TextBox 4"/>
          <p:cNvSpPr txBox="1"/>
          <p:nvPr/>
        </p:nvSpPr>
        <p:spPr>
          <a:xfrm>
            <a:off x="1188720" y="2357818"/>
            <a:ext cx="7159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You can get 8GB USB drives from china</a:t>
            </a:r>
          </a:p>
          <a:p>
            <a:r>
              <a:rPr lang="en-US" sz="2400" dirty="0" smtClean="0"/>
              <a:t>That have both USB and micro-USB connectors </a:t>
            </a:r>
          </a:p>
          <a:p>
            <a:r>
              <a:rPr lang="en-US" sz="2400" dirty="0" smtClean="0"/>
              <a:t>So can distribute to computers, phones, tablets</a:t>
            </a:r>
          </a:p>
          <a:p>
            <a:r>
              <a:rPr lang="en-US" sz="2400" dirty="0" smtClean="0"/>
              <a:t>A pack of 10 is $30 on Amazon, </a:t>
            </a:r>
            <a:br>
              <a:rPr lang="en-US" sz="2400" dirty="0" smtClean="0"/>
            </a:br>
            <a:r>
              <a:rPr lang="en-US" sz="2400" dirty="0" smtClean="0"/>
              <a:t>search for “rotatable flash drives”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308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TPLINK 3040 ROUTERS /BIBLEBOX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2385251"/>
            <a:ext cx="4021768" cy="3424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21" y="2321243"/>
            <a:ext cx="2400875" cy="3712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9228" y="2385251"/>
            <a:ext cx="36330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See </a:t>
            </a:r>
            <a:r>
              <a:rPr lang="en-US" sz="2400" dirty="0" err="1">
                <a:hlinkClick r:id="rId4"/>
              </a:rPr>
              <a:t>B</a:t>
            </a:r>
            <a:r>
              <a:rPr lang="en-US" sz="2400" dirty="0" err="1" smtClean="0">
                <a:hlinkClick r:id="rId4"/>
              </a:rPr>
              <a:t>iblebox.Org</a:t>
            </a:r>
            <a:endParaRPr lang="en-US" sz="2400" dirty="0" smtClean="0"/>
          </a:p>
          <a:p>
            <a:r>
              <a:rPr lang="en-US" sz="2400" dirty="0" smtClean="0"/>
              <a:t>15 simultaneous connections</a:t>
            </a:r>
          </a:p>
          <a:p>
            <a:r>
              <a:rPr lang="en-US" sz="2400" dirty="0" smtClean="0"/>
              <a:t>Goes 75-100 </a:t>
            </a:r>
            <a:r>
              <a:rPr lang="en-US" sz="2400" dirty="0" err="1" smtClean="0"/>
              <a:t>ft</a:t>
            </a:r>
            <a:r>
              <a:rPr lang="en-US" sz="2400" dirty="0" smtClean="0"/>
              <a:t> easily</a:t>
            </a:r>
          </a:p>
          <a:p>
            <a:r>
              <a:rPr lang="en-US" sz="2400" dirty="0" smtClean="0"/>
              <a:t>Up to 1 km with an antenna</a:t>
            </a:r>
          </a:p>
          <a:p>
            <a:r>
              <a:rPr lang="en-US" sz="2400" dirty="0" smtClean="0"/>
              <a:t>Can distribute at a meeting</a:t>
            </a:r>
          </a:p>
          <a:p>
            <a:r>
              <a:rPr lang="en-US" sz="2400" dirty="0" smtClean="0"/>
              <a:t>Or even covertly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11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DISTRIBUTION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 smtClean="0"/>
              <a:t>SD cards</a:t>
            </a:r>
          </a:p>
          <a:p>
            <a:r>
              <a:rPr lang="en-US" sz="2400" dirty="0" smtClean="0"/>
              <a:t>Internet downloads</a:t>
            </a:r>
          </a:p>
          <a:p>
            <a:r>
              <a:rPr lang="en-US" sz="2400" dirty="0" smtClean="0"/>
              <a:t>Bluetooth</a:t>
            </a:r>
          </a:p>
          <a:p>
            <a:r>
              <a:rPr lang="en-US" sz="2400" dirty="0" smtClean="0"/>
              <a:t>External Hard drives</a:t>
            </a:r>
          </a:p>
          <a:p>
            <a:r>
              <a:rPr lang="en-US" sz="2400" dirty="0" smtClean="0"/>
              <a:t>Internet radio e.g. </a:t>
            </a:r>
            <a:r>
              <a:rPr lang="en-US" sz="2400" dirty="0" err="1" smtClean="0"/>
              <a:t>icecast</a:t>
            </a:r>
            <a:r>
              <a:rPr lang="en-US" sz="2400" dirty="0" smtClean="0"/>
              <a:t>, 365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1026" name="Picture 2" descr="Image result for sd 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63" y="221469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32" y="292602"/>
            <a:ext cx="6565398" cy="65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5080"/>
            <a:ext cx="5138928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" y="1636772"/>
            <a:ext cx="10998936" cy="38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79605"/>
            <a:ext cx="10364451" cy="1137131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mp3 files?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187516"/>
            <a:ext cx="10363826" cy="4975540"/>
          </a:xfrm>
        </p:spPr>
        <p:txBody>
          <a:bodyPr>
            <a:noAutofit/>
          </a:bodyPr>
          <a:lstStyle/>
          <a:p>
            <a:r>
              <a:rPr lang="en-US" sz="2400" cap="none" dirty="0" smtClean="0"/>
              <a:t>MP3 files work on nearly all computers, phones, tablets, </a:t>
            </a:r>
            <a:r>
              <a:rPr lang="en-US" sz="2400" cap="none" dirty="0" err="1" smtClean="0"/>
              <a:t>etc</a:t>
            </a:r>
            <a:endParaRPr lang="en-US" sz="2400" cap="none" dirty="0" smtClean="0"/>
          </a:p>
          <a:p>
            <a:r>
              <a:rPr lang="en-US" sz="2400" cap="none" dirty="0" smtClean="0"/>
              <a:t>They can be listened to while working on other things or while stuck in traffic</a:t>
            </a:r>
          </a:p>
          <a:p>
            <a:r>
              <a:rPr lang="en-US" sz="2400" cap="none" dirty="0" smtClean="0"/>
              <a:t>People are familiar with them, and with downloading them</a:t>
            </a:r>
          </a:p>
          <a:p>
            <a:r>
              <a:rPr lang="en-US" sz="2400" cap="none" dirty="0" smtClean="0"/>
              <a:t>They are more private than video, if headphones are used</a:t>
            </a:r>
          </a:p>
          <a:p>
            <a:r>
              <a:rPr lang="en-US" sz="2400" cap="none" dirty="0" smtClean="0"/>
              <a:t>Suitable for oral learners / non-readers / storying cultures</a:t>
            </a:r>
          </a:p>
          <a:p>
            <a:r>
              <a:rPr lang="en-US" sz="2400" cap="none" dirty="0" smtClean="0"/>
              <a:t>Use much less bandwidth / storage than video</a:t>
            </a:r>
          </a:p>
          <a:p>
            <a:r>
              <a:rPr lang="en-US" sz="2400" cap="none" dirty="0" smtClean="0"/>
              <a:t>Far easier to edit than video</a:t>
            </a:r>
          </a:p>
          <a:p>
            <a:r>
              <a:rPr lang="en-US" sz="2400" cap="none" dirty="0" smtClean="0"/>
              <a:t>Contain the same information as video for sermons </a:t>
            </a:r>
            <a:r>
              <a:rPr lang="en-US" sz="2400" cap="none" dirty="0" err="1" smtClean="0"/>
              <a:t>etc</a:t>
            </a:r>
            <a:endParaRPr lang="en-US" sz="2400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84" y="4465320"/>
            <a:ext cx="1351984" cy="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448" y="0"/>
            <a:ext cx="8833104" cy="14478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Mobile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Bible College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76400" y="1600200"/>
            <a:ext cx="5105400" cy="2971800"/>
          </a:xfrm>
        </p:spPr>
        <p:txBody>
          <a:bodyPr>
            <a:normAutofit fontScale="92500" lnSpcReduction="20000"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Curriculum on an SDHC card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A mobile phone +  speakers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Does not need reliable electricity 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Does not require Internet access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Portable, secure and looks normal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Can train up to 25 people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Useful for house churches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dirty="0"/>
              <a:t>Works with most types of phones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3124201"/>
            <a:ext cx="3505200" cy="31393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SDHC cards: 8Gb will hold up to 500+ hours of reasonable quality audio</a:t>
            </a:r>
            <a:b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en-US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  30 hrs lecturing = one bible college subject (with some class discussion of the material)</a:t>
            </a:r>
            <a:b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en-US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So therefore 500 hrs = 16 subjects = 4 semesters of 4 subjects = 2 year course on a  fingernail-sized chip</a:t>
            </a:r>
          </a:p>
        </p:txBody>
      </p:sp>
      <p:pic>
        <p:nvPicPr>
          <p:cNvPr id="7" name="Picture 6" descr="SDHC_c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8200" y="228600"/>
            <a:ext cx="1981200" cy="19812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obile-speaker-ma-602-760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1" y="4724400"/>
            <a:ext cx="3019425" cy="1905000"/>
          </a:xfrm>
          <a:prstGeom prst="rect">
            <a:avLst/>
          </a:prstGeom>
          <a:effectLst>
            <a:outerShdw blurRad="50800" dist="88900" algn="l" rotWithShape="0">
              <a:schemeClr val="accent6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752402"/>
      </p:ext>
    </p:extLst>
  </p:cSld>
  <p:clrMapOvr>
    <a:masterClrMapping/>
  </p:clrMapOvr>
  <p:transition advTm="74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10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basic setup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29162" y="2872108"/>
            <a:ext cx="5934949" cy="2801111"/>
          </a:xfrm>
        </p:spPr>
        <p:txBody>
          <a:bodyPr>
            <a:normAutofit/>
          </a:bodyPr>
          <a:lstStyle/>
          <a:p>
            <a:r>
              <a:rPr lang="en-US" sz="2400" cap="none" dirty="0" smtClean="0"/>
              <a:t>All audio gear is from </a:t>
            </a:r>
            <a:r>
              <a:rPr lang="en-US" sz="2400" cap="none" dirty="0" err="1" smtClean="0"/>
              <a:t>MusiciansFriend.Com</a:t>
            </a:r>
            <a:endParaRPr lang="en-US" sz="2400" cap="non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609600"/>
            <a:ext cx="5384292" cy="45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46608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microphone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02" y="2478618"/>
            <a:ext cx="5934949" cy="3676508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cap="none" dirty="0" smtClean="0"/>
              <a:t>A good quality microphone</a:t>
            </a:r>
            <a:br>
              <a:rPr lang="en-US" sz="2400" cap="none" dirty="0" smtClean="0"/>
            </a:br>
            <a:r>
              <a:rPr lang="en-US" sz="2400" cap="none" dirty="0" smtClean="0"/>
              <a:t>(Rode </a:t>
            </a:r>
            <a:r>
              <a:rPr lang="en-US" sz="2400" cap="none" dirty="0" err="1"/>
              <a:t>P</a:t>
            </a:r>
            <a:r>
              <a:rPr lang="en-US" sz="2400" cap="none" dirty="0" err="1" smtClean="0"/>
              <a:t>rocaster</a:t>
            </a:r>
            <a:r>
              <a:rPr lang="en-US" sz="2400" cap="none" dirty="0" smtClean="0"/>
              <a:t> - $300)</a:t>
            </a:r>
            <a:br>
              <a:rPr lang="en-US" sz="2400" cap="none" dirty="0" smtClean="0"/>
            </a:br>
            <a:endParaRPr lang="en-US" sz="2400" cap="none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sz="2400" cap="none" dirty="0" smtClean="0"/>
              <a:t>A pop filter</a:t>
            </a:r>
            <a:br>
              <a:rPr lang="en-US" sz="2400" cap="none" dirty="0" smtClean="0"/>
            </a:br>
            <a:endParaRPr lang="en-US" sz="2400" cap="none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sz="2400" cap="none" dirty="0" smtClean="0"/>
              <a:t>A curved 180 degree sound reduction baffle to reduce ambient noise reaching the microphone.</a:t>
            </a:r>
            <a:endParaRPr lang="en-US" sz="2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43" y="948832"/>
            <a:ext cx="5065532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73126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basic 8-channel mixer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12" y="2632852"/>
            <a:ext cx="7470648" cy="3158347"/>
          </a:xfrm>
        </p:spPr>
        <p:txBody>
          <a:bodyPr>
            <a:normAutofit/>
          </a:bodyPr>
          <a:lstStyle/>
          <a:p>
            <a:r>
              <a:rPr lang="en-US" sz="2400" cap="none" dirty="0" smtClean="0"/>
              <a:t>Is sufficient for training audio &amp; podcasting</a:t>
            </a:r>
            <a:endParaRPr lang="en-US" sz="2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56" y="2055005"/>
            <a:ext cx="3326892" cy="37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520952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stream 13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632" y="2632852"/>
            <a:ext cx="6629400" cy="3158347"/>
          </a:xfrm>
        </p:spPr>
        <p:txBody>
          <a:bodyPr>
            <a:normAutofit/>
          </a:bodyPr>
          <a:lstStyle/>
          <a:p>
            <a:r>
              <a:rPr lang="en-US" sz="2400" cap="none" dirty="0" smtClean="0"/>
              <a:t>$199, has an SSD which makes no noise at all </a:t>
            </a:r>
          </a:p>
          <a:p>
            <a:r>
              <a:rPr lang="en-US" sz="2400" cap="none" dirty="0" smtClean="0"/>
              <a:t>And it is quite good enough for basic audio editing</a:t>
            </a:r>
            <a:endParaRPr lang="en-US" sz="2400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461516"/>
            <a:ext cx="4817364" cy="281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5575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free lamp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0040" y="2632852"/>
            <a:ext cx="7141464" cy="3158347"/>
          </a:xfrm>
        </p:spPr>
        <p:txBody>
          <a:bodyPr>
            <a:normAutofit/>
          </a:bodyPr>
          <a:lstStyle/>
          <a:p>
            <a:r>
              <a:rPr lang="en-US" sz="2400" cap="none" dirty="0" smtClean="0"/>
              <a:t>Reduces fluorescent hum noise in the office</a:t>
            </a:r>
            <a:endParaRPr lang="en-US" sz="2400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68" y="609600"/>
            <a:ext cx="2243328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72212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Decent headphones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cap="none" dirty="0" smtClean="0"/>
              <a:t>For checking audio quality </a:t>
            </a:r>
          </a:p>
          <a:p>
            <a:r>
              <a:rPr lang="en-US" sz="2400" cap="none" dirty="0"/>
              <a:t>d</a:t>
            </a:r>
            <a:r>
              <a:rPr lang="en-US" sz="2400" cap="none" dirty="0" smtClean="0"/>
              <a:t>uring recording and playback</a:t>
            </a:r>
            <a:endParaRPr lang="en-US" sz="2400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43" y="1405128"/>
            <a:ext cx="4922725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7&quot;&gt;&lt;/object&gt;&lt;object type=&quot;2&quot; unique_id=&quot;10008&quot;&gt;&lt;object type=&quot;3&quot; unique_id=&quot;10009&quot;&gt;&lt;property id=&quot;20148&quot; value=&quot;5&quot;/&gt;&lt;property id=&quot;20300&quot; value=&quot;Slide 1 - &amp;quot;MP3 Files&amp;quot;&quot;/&gt;&lt;property id=&quot;20307&quot; value=&quot;256&quot;/&gt;&lt;/object&gt;&lt;object type=&quot;3&quot; unique_id=&quot;10010&quot;&gt;&lt;property id=&quot;20148&quot; value=&quot;5&quot;/&gt;&lt;property id=&quot;20300&quot; value=&quot;Slide 4 - &amp;quot;The basic setup&amp;quot;&quot;/&gt;&lt;property id=&quot;20307&quot; value=&quot;257&quot;/&gt;&lt;/object&gt;&lt;object type=&quot;3&quot; unique_id=&quot;10011&quot;&gt;&lt;property id=&quot;20148&quot; value=&quot;5&quot;/&gt;&lt;property id=&quot;20300&quot; value=&quot;Slide 5 - &amp;quot;microphone&amp;quot;&quot;/&gt;&lt;property id=&quot;20307&quot; value=&quot;258&quot;/&gt;&lt;/object&gt;&lt;object type=&quot;3&quot; unique_id=&quot;10012&quot;&gt;&lt;property id=&quot;20148&quot; value=&quot;5&quot;/&gt;&lt;property id=&quot;20300&quot; value=&quot;Slide 6 - &amp;quot;A basic 8-channel mixer&amp;quot;&quot;/&gt;&lt;property id=&quot;20307&quot; value=&quot;259&quot;/&gt;&lt;/object&gt;&lt;object type=&quot;3&quot; unique_id=&quot;10013&quot;&gt;&lt;property id=&quot;20148&quot; value=&quot;5&quot;/&gt;&lt;property id=&quot;20300&quot; value=&quot;Slide 7 - &amp;quot;Hp stream 13”&amp;quot;&quot;/&gt;&lt;property id=&quot;20307&quot; value=&quot;260&quot;/&gt;&lt;/object&gt;&lt;object type=&quot;3&quot; unique_id=&quot;10014&quot;&gt;&lt;property id=&quot;20148&quot; value=&quot;5&quot;/&gt;&lt;property id=&quot;20300&quot; value=&quot;Slide 8 - &amp;quot;Noise free lamp&amp;quot;&quot;/&gt;&lt;property id=&quot;20307&quot; value=&quot;261&quot;/&gt;&lt;/object&gt;&lt;object type=&quot;3&quot; unique_id=&quot;10015&quot;&gt;&lt;property id=&quot;20148&quot; value=&quot;5&quot;/&gt;&lt;property id=&quot;20300&quot; value=&quot;Slide 9 - &amp;quot;Decent headphones&amp;quot;&quot;/&gt;&lt;property id=&quot;20307&quot; value=&quot;262&quot;/&gt;&lt;/object&gt;&lt;object type=&quot;3&quot; unique_id=&quot;10106&quot;&gt;&lt;property id=&quot;20148&quot; value=&quot;5&quot;/&gt;&lt;property id=&quot;20300&quot; value=&quot;Slide 10 - &amp;quot;audacity&amp;quot;&quot;/&gt;&lt;property id=&quot;20307&quot; value=&quot;263&quot;/&gt;&lt;/object&gt;&lt;object type=&quot;3&quot; unique_id=&quot;10107&quot;&gt;&lt;property id=&quot;20148&quot; value=&quot;5&quot;/&gt;&lt;property id=&quot;20300&quot; value=&quot;Slide 11 - &amp;quot;Audio settings&amp;quot;&quot;/&gt;&lt;property id=&quot;20307&quot; value=&quot;264&quot;/&gt;&lt;/object&gt;&lt;object type=&quot;3&quot; unique_id=&quot;10108&quot;&gt;&lt;property id=&quot;20148&quot; value=&quot;5&quot;/&gt;&lt;property id=&quot;20300&quot; value=&quot;Slide 12 - &amp;quot;Usb distribution&amp;quot;&quot;/&gt;&lt;property id=&quot;20307&quot; value=&quot;265&quot;/&gt;&lt;/object&gt;&lt;object type=&quot;3&quot; unique_id=&quot;10109&quot;&gt;&lt;property id=&quot;20148&quot; value=&quot;5&quot;/&gt;&lt;property id=&quot;20300&quot; value=&quot;Slide 13 - &amp;quot;TPLINK 3040 ROUTERS /BIBLEBOX&amp;quot;&quot;/&gt;&lt;property id=&quot;20307&quot; value=&quot;266&quot;/&gt;&lt;/object&gt;&lt;object type=&quot;3&quot; unique_id=&quot;10259&quot;&gt;&lt;property id=&quot;20148&quot; value=&quot;5&quot;/&gt;&lt;property id=&quot;20300&quot; value=&quot;Slide 2 - &amp;quot;Why mp3 files?&amp;quot;&quot;/&gt;&lt;property id=&quot;20307&quot; value=&quot;267&quot;/&gt;&lt;/object&gt;&lt;object type=&quot;3&quot; unique_id=&quot;10260&quot;&gt;&lt;property id=&quot;20148&quot; value=&quot;5&quot;/&gt;&lt;property id=&quot;20300&quot; value=&quot;Slide 3 - &amp;quot;The Mobile  Bible College&amp;quot;&quot;/&gt;&lt;property id=&quot;20307&quot; value=&quot;268&quot;/&gt;&lt;/object&gt;&lt;object type=&quot;3&quot; unique_id=&quot;10351&quot;&gt;&lt;property id=&quot;20148&quot; value=&quot;5&quot;/&gt;&lt;property id=&quot;20300&quot; value=&quot;Slide 15&quot;/&gt;&lt;property id=&quot;20307&quot; value=&quot;269&quot;/&gt;&lt;/object&gt;&lt;object type=&quot;3&quot; unique_id=&quot;10352&quot;&gt;&lt;property id=&quot;20148&quot; value=&quot;5&quot;/&gt;&lt;property id=&quot;20300&quot; value=&quot;Slide 16&quot;/&gt;&lt;property id=&quot;20307&quot; value=&quot;270&quot;/&gt;&lt;/object&gt;&lt;object type=&quot;3&quot; unique_id=&quot;10353&quot;&gt;&lt;property id=&quot;20148&quot; value=&quot;5&quot;/&gt;&lt;property id=&quot;20300&quot; value=&quot;Slide 17&quot;/&gt;&lt;property id=&quot;20307&quot; value=&quot;271&quot;/&gt;&lt;/object&gt;&lt;object type=&quot;3&quot; unique_id=&quot;10516&quot;&gt;&lt;property id=&quot;20148&quot; value=&quot;5&quot;/&gt;&lt;property id=&quot;20300&quot; value=&quot;Slide 14 - &amp;quot;OTHER DISTRIBUTION&amp;quot;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194</TotalTime>
  <Words>363</Words>
  <Application>Microsoft Office PowerPoint</Application>
  <PresentationFormat>Widescreen</PresentationFormat>
  <Paragraphs>68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Aharoni</vt:lpstr>
      <vt:lpstr>Arial</vt:lpstr>
      <vt:lpstr>Calibri</vt:lpstr>
      <vt:lpstr>Tw Cen MT</vt:lpstr>
      <vt:lpstr>Wingdings 2</vt:lpstr>
      <vt:lpstr>Droplet</vt:lpstr>
      <vt:lpstr>Office Theme</vt:lpstr>
      <vt:lpstr>MP3 Files</vt:lpstr>
      <vt:lpstr>Why mp3 files?</vt:lpstr>
      <vt:lpstr>The Mobile  Bible College</vt:lpstr>
      <vt:lpstr>The basic setup</vt:lpstr>
      <vt:lpstr>microphone</vt:lpstr>
      <vt:lpstr>A basic 8-channel mixer</vt:lpstr>
      <vt:lpstr>Hp stream 13”</vt:lpstr>
      <vt:lpstr>Noise free lamp</vt:lpstr>
      <vt:lpstr>Decent headphones</vt:lpstr>
      <vt:lpstr>audacity</vt:lpstr>
      <vt:lpstr>Audio settings</vt:lpstr>
      <vt:lpstr>Usb distribution</vt:lpstr>
      <vt:lpstr>TPLINK 3040 ROUTERS /BIBLEBOX</vt:lpstr>
      <vt:lpstr>OTHER DISTRIBUTION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MP3 Files</dc:title>
  <dc:creator>John Edmiston</dc:creator>
  <cp:lastModifiedBy>John Edmiston</cp:lastModifiedBy>
  <cp:revision>17</cp:revision>
  <dcterms:created xsi:type="dcterms:W3CDTF">2016-06-08T18:08:33Z</dcterms:created>
  <dcterms:modified xsi:type="dcterms:W3CDTF">2016-06-08T22:07:23Z</dcterms:modified>
</cp:coreProperties>
</file>